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0"/>
  </p:notesMasterIdLst>
  <p:handoutMasterIdLst>
    <p:handoutMasterId r:id="rId51"/>
  </p:handoutMasterIdLst>
  <p:sldIdLst>
    <p:sldId id="256" r:id="rId2"/>
    <p:sldId id="266" r:id="rId3"/>
    <p:sldId id="267" r:id="rId4"/>
    <p:sldId id="270" r:id="rId5"/>
    <p:sldId id="265" r:id="rId6"/>
    <p:sldId id="268" r:id="rId7"/>
    <p:sldId id="302" r:id="rId8"/>
    <p:sldId id="277" r:id="rId9"/>
    <p:sldId id="295" r:id="rId10"/>
    <p:sldId id="259" r:id="rId11"/>
    <p:sldId id="279" r:id="rId12"/>
    <p:sldId id="280" r:id="rId13"/>
    <p:sldId id="281" r:id="rId14"/>
    <p:sldId id="288" r:id="rId15"/>
    <p:sldId id="282" r:id="rId16"/>
    <p:sldId id="283" r:id="rId17"/>
    <p:sldId id="284" r:id="rId18"/>
    <p:sldId id="285" r:id="rId19"/>
    <p:sldId id="286" r:id="rId20"/>
    <p:sldId id="287" r:id="rId21"/>
    <p:sldId id="290" r:id="rId22"/>
    <p:sldId id="291" r:id="rId23"/>
    <p:sldId id="292" r:id="rId24"/>
    <p:sldId id="272" r:id="rId25"/>
    <p:sldId id="293" r:id="rId26"/>
    <p:sldId id="294" r:id="rId27"/>
    <p:sldId id="289" r:id="rId28"/>
    <p:sldId id="274" r:id="rId29"/>
    <p:sldId id="304" r:id="rId30"/>
    <p:sldId id="305" r:id="rId31"/>
    <p:sldId id="306" r:id="rId32"/>
    <p:sldId id="307" r:id="rId33"/>
    <p:sldId id="308" r:id="rId34"/>
    <p:sldId id="309" r:id="rId35"/>
    <p:sldId id="310" r:id="rId36"/>
    <p:sldId id="311" r:id="rId37"/>
    <p:sldId id="312" r:id="rId38"/>
    <p:sldId id="273" r:id="rId39"/>
    <p:sldId id="296" r:id="rId40"/>
    <p:sldId id="297" r:id="rId41"/>
    <p:sldId id="299" r:id="rId42"/>
    <p:sldId id="260" r:id="rId43"/>
    <p:sldId id="275" r:id="rId44"/>
    <p:sldId id="313" r:id="rId45"/>
    <p:sldId id="314" r:id="rId46"/>
    <p:sldId id="315" r:id="rId47"/>
    <p:sldId id="261" r:id="rId48"/>
    <p:sldId id="269" r:id="rId49"/>
  </p:sldIdLst>
  <p:sldSz cx="9144000" cy="5143500" type="screen16x9"/>
  <p:notesSz cx="7099300" cy="10234613"/>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2" autoAdjust="0"/>
    <p:restoredTop sz="94379" autoAdjust="0"/>
  </p:normalViewPr>
  <p:slideViewPr>
    <p:cSldViewPr snapToGrid="0">
      <p:cViewPr varScale="1">
        <p:scale>
          <a:sx n="143" d="100"/>
          <a:sy n="143" d="100"/>
        </p:scale>
        <p:origin x="-714" y="-9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zh-CN" altLang="en-US"/>
          </a:p>
        </p:txBody>
      </p:sp>
      <p:sp>
        <p:nvSpPr>
          <p:cNvPr id="3" name="日期占位符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B72E245B-1A23-4326-B7B0-2C4B12CC4E15}" type="datetimeFigureOut">
              <a:rPr lang="zh-CN" altLang="en-US" smtClean="0"/>
              <a:pPr/>
              <a:t>2023/3/17</a:t>
            </a:fld>
            <a:endParaRPr lang="zh-CN" altLang="en-US"/>
          </a:p>
        </p:txBody>
      </p:sp>
      <p:sp>
        <p:nvSpPr>
          <p:cNvPr id="4" name="页脚占位符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zh-CN" altLang="en-US"/>
          </a:p>
        </p:txBody>
      </p:sp>
      <p:sp>
        <p:nvSpPr>
          <p:cNvPr id="5" name="灯片编号占位符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0361992C-E76F-49C2-93CD-C1A07BA614DB}" type="slidenum">
              <a:rPr lang="zh-CN" altLang="en-US" smtClean="0"/>
              <a:pPr/>
              <a:t>‹#›</a:t>
            </a:fld>
            <a:endParaRPr lang="zh-CN" altLang="en-US"/>
          </a:p>
        </p:txBody>
      </p:sp>
    </p:spTree>
    <p:extLst>
      <p:ext uri="{BB962C8B-B14F-4D97-AF65-F5344CB8AC3E}">
        <p14:creationId xmlns:p14="http://schemas.microsoft.com/office/powerpoint/2010/main" xmlns="" val="9417349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zh-CN" altLang="en-US"/>
          </a:p>
        </p:txBody>
      </p:sp>
      <p:sp>
        <p:nvSpPr>
          <p:cNvPr id="3" name="日期占位符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492F703F-0B5B-450C-ACFD-A68167CE30FA}" type="datetimeFigureOut">
              <a:rPr lang="zh-CN" altLang="en-US" smtClean="0"/>
              <a:pPr/>
              <a:t>2023/3/17</a:t>
            </a:fld>
            <a:endParaRPr lang="zh-CN" altLang="en-US"/>
          </a:p>
        </p:txBody>
      </p:sp>
      <p:sp>
        <p:nvSpPr>
          <p:cNvPr id="4" name="幻灯片图像占位符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endParaRPr lang="zh-CN" altLang="en-US"/>
          </a:p>
        </p:txBody>
      </p:sp>
      <p:sp>
        <p:nvSpPr>
          <p:cNvPr id="5" name="备注占位符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096176BC-028D-4988-B78C-E40C020A4690}" type="slidenum">
              <a:rPr lang="zh-CN" altLang="en-US" smtClean="0"/>
              <a:pPr/>
              <a:t>‹#›</a:t>
            </a:fld>
            <a:endParaRPr lang="zh-CN" altLang="en-US"/>
          </a:p>
        </p:txBody>
      </p:sp>
    </p:spTree>
    <p:extLst>
      <p:ext uri="{BB962C8B-B14F-4D97-AF65-F5344CB8AC3E}">
        <p14:creationId xmlns:p14="http://schemas.microsoft.com/office/powerpoint/2010/main" xmlns="" val="3510870099"/>
      </p:ext>
    </p:extLst>
  </p:cSld>
  <p:clrMap bg1="lt1" tx1="dk1" bg2="lt2" tx2="dk2" accent1="accent1" accent2="accent2" accent3="accent3" accent4="accent4" accent5="accent5" accent6="accent6" hlink="hlink" folHlink="folHlink"/>
  <p:hf sldNum="0" hdr="0" ftr="0" dt="0"/>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Ref idx="1003">
        <a:schemeClr val="bg2"/>
      </p:bgRef>
    </p:bg>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duotone>
              <a:schemeClr val="bg2"/>
              <a:srgbClr val="FFF1C1"/>
            </a:duotone>
            <a:lum bright="-10000" contrast="-40000"/>
          </a:blip>
          <a:stretch>
            <a:fillRect/>
          </a:stretch>
        </p:blipFill>
        <p:spPr>
          <a:xfrm>
            <a:off x="2" y="3911212"/>
            <a:ext cx="1472173" cy="1232288"/>
          </a:xfrm>
          <a:prstGeom prst="rect">
            <a:avLst/>
          </a:prstGeom>
          <a:noFill/>
          <a:ln>
            <a:noFill/>
          </a:ln>
        </p:spPr>
      </p:pic>
      <p:sp>
        <p:nvSpPr>
          <p:cNvPr id="2" name="标题 1"/>
          <p:cNvSpPr>
            <a:spLocks noGrp="1"/>
          </p:cNvSpPr>
          <p:nvPr>
            <p:ph type="ctrTitle"/>
          </p:nvPr>
        </p:nvSpPr>
        <p:spPr>
          <a:xfrm>
            <a:off x="685800" y="910818"/>
            <a:ext cx="7772400" cy="1102519"/>
          </a:xfrm>
        </p:spPr>
        <p:txBody>
          <a:bodyPr/>
          <a:lstStyle>
            <a:lvl1pPr algn="ctr">
              <a:defRPr sz="3600"/>
            </a:lvl1pPr>
          </a:lstStyle>
          <a:p>
            <a:r>
              <a:rPr kumimoji="0" lang="zh-CN" altLang="en-US"/>
              <a:t>单击此处编辑母版标题样式</a:t>
            </a:r>
            <a:endParaRPr kumimoji="0" lang="en-US"/>
          </a:p>
        </p:txBody>
      </p:sp>
      <p:sp>
        <p:nvSpPr>
          <p:cNvPr id="3" name="副标题 2"/>
          <p:cNvSpPr>
            <a:spLocks noGrp="1"/>
          </p:cNvSpPr>
          <p:nvPr>
            <p:ph type="subTitle" idx="1"/>
          </p:nvPr>
        </p:nvSpPr>
        <p:spPr>
          <a:xfrm>
            <a:off x="1521734" y="2069687"/>
            <a:ext cx="6100534" cy="1305742"/>
          </a:xfrm>
        </p:spPr>
        <p:txBody>
          <a:bodyPr anchor="t"/>
          <a:lstStyle>
            <a:lvl1pPr marL="0" indent="0" algn="ctr">
              <a:buNone/>
              <a:defRPr lang="zh-CN" altLang="en-US" dirty="0">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kumimoji="0" lang="zh-CN" altLang="en-US"/>
              <a:t>单击此处编辑母版副标题样式</a:t>
            </a:r>
            <a:endParaRPr kumimoji="0" lang="en-US"/>
          </a:p>
        </p:txBody>
      </p:sp>
      <p:sp>
        <p:nvSpPr>
          <p:cNvPr id="4" name="日期占位符 3"/>
          <p:cNvSpPr>
            <a:spLocks noGrp="1"/>
          </p:cNvSpPr>
          <p:nvPr>
            <p:ph type="dt" sz="half" idx="10"/>
          </p:nvPr>
        </p:nvSpPr>
        <p:spPr/>
        <p:txBody>
          <a:bodyPr/>
          <a:lstStyle/>
          <a:p>
            <a:fld id="{170C25EB-E535-4A64-ABC5-7D8731A9E1F6}" type="datetime1">
              <a:rPr lang="en-US" altLang="zh-CN" smtClean="0"/>
              <a:pPr/>
              <a:t>3/17/2023</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7F29D2B3-7FD6-4172-839A-33FE81007508}"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7" name="矩形 6"/>
          <p:cNvSpPr/>
          <p:nvPr/>
        </p:nvSpPr>
        <p:spPr>
          <a:xfrm>
            <a:off x="0" y="0"/>
            <a:ext cx="669600" cy="5143500"/>
          </a:xfrm>
          <a:prstGeom prst="rect">
            <a:avLst/>
          </a:prstGeom>
          <a:blipFill>
            <a:blip r:embed="rId2" cstate="print">
              <a:alphaModFix amt="40000"/>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lIns="68580" tIns="34290" rIns="68580" bIns="34290" rtlCol="0" anchor="ctr"/>
          <a:lstStyle/>
          <a:p>
            <a:pPr algn="ctr" eaLnBrk="1" latinLnBrk="0" hangingPunct="1"/>
            <a:endParaRPr kumimoji="0" lang="zh-CN" altLang="en-US"/>
          </a:p>
        </p:txBody>
      </p:sp>
      <p:sp>
        <p:nvSpPr>
          <p:cNvPr id="2" name="标题 1"/>
          <p:cNvSpPr>
            <a:spLocks noGrp="1"/>
          </p:cNvSpPr>
          <p:nvPr>
            <p:ph type="title"/>
          </p:nvPr>
        </p:nvSpPr>
        <p:spPr/>
        <p:txBody>
          <a:bodyPr/>
          <a:lstStyle>
            <a:lvl1pPr algn="r">
              <a:defRPr/>
            </a:lvl1pPr>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a:xfrm>
            <a:off x="457200" y="1125133"/>
            <a:ext cx="8229600" cy="3536180"/>
          </a:xfrm>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F62F8000-AE1D-439B-B71A-C1D48BF958CC}" type="datetime1">
              <a:rPr lang="en-US" altLang="zh-CN" smtClean="0"/>
              <a:pPr/>
              <a:t>3/17/2023</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7F29D2B3-7FD6-4172-839A-33FE81007508}" type="slidenum">
              <a:rPr lang="en-US" smtClean="0"/>
              <a:pPr/>
              <a:t>‹#›</a:t>
            </a:fld>
            <a:endParaRPr lang="en-US"/>
          </a:p>
        </p:txBody>
      </p:sp>
      <p:pic>
        <p:nvPicPr>
          <p:cNvPr id="8" name="图片 7"/>
          <p:cNvPicPr>
            <a:picLocks noChangeAspect="1"/>
          </p:cNvPicPr>
          <p:nvPr/>
        </p:nvPicPr>
        <p:blipFill>
          <a:blip r:embed="rId3" cstate="print">
            <a:duotone>
              <a:schemeClr val="bg2"/>
              <a:srgbClr val="FFF1C1"/>
            </a:duotone>
          </a:blip>
          <a:stretch>
            <a:fillRect/>
          </a:stretch>
        </p:blipFill>
        <p:spPr>
          <a:xfrm>
            <a:off x="8135908" y="0"/>
            <a:ext cx="1008093" cy="107155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7" name="矩形 6"/>
          <p:cNvSpPr/>
          <p:nvPr/>
        </p:nvSpPr>
        <p:spPr>
          <a:xfrm>
            <a:off x="0" y="0"/>
            <a:ext cx="669600" cy="5143500"/>
          </a:xfrm>
          <a:prstGeom prst="rect">
            <a:avLst/>
          </a:prstGeom>
          <a:blipFill>
            <a:blip r:embed="rId2" cstate="print">
              <a:alphaModFix amt="40000"/>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lIns="68580" tIns="34290" rIns="68580" bIns="34290" rtlCol="0" anchor="ctr"/>
          <a:lstStyle/>
          <a:p>
            <a:pPr algn="ctr" eaLnBrk="1" latinLnBrk="0" hangingPunct="1"/>
            <a:endParaRPr kumimoji="0" lang="zh-CN" altLang="en-US"/>
          </a:p>
        </p:txBody>
      </p:sp>
      <p:sp>
        <p:nvSpPr>
          <p:cNvPr id="2" name="竖排标题 1"/>
          <p:cNvSpPr>
            <a:spLocks noGrp="1"/>
          </p:cNvSpPr>
          <p:nvPr>
            <p:ph type="title" orient="vert"/>
          </p:nvPr>
        </p:nvSpPr>
        <p:spPr>
          <a:xfrm>
            <a:off x="7286644" y="205979"/>
            <a:ext cx="1400156" cy="4455333"/>
          </a:xfrm>
        </p:spPr>
        <p:txBody>
          <a:bodyPr vert="eaVert"/>
          <a:lstStyle>
            <a:lvl1pPr algn="ctr">
              <a:defRPr>
                <a:effectLst>
                  <a:outerShdw dist="50800" dir="18900000" algn="tl" rotWithShape="0">
                    <a:srgbClr val="000000">
                      <a:alpha val="75000"/>
                    </a:srgbClr>
                  </a:outerShdw>
                </a:effectLst>
              </a:defRPr>
            </a:lvl1pPr>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a:xfrm>
            <a:off x="457201" y="205979"/>
            <a:ext cx="6758006" cy="4455333"/>
          </a:xfrm>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F7FFFBFA-F9D4-4337-A71F-E76B8D89A6E4}" type="datetime1">
              <a:rPr lang="en-US" altLang="zh-CN" smtClean="0"/>
              <a:pPr/>
              <a:t>3/17/2023</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7F29D2B3-7FD6-4172-839A-33FE81007508}" type="slidenum">
              <a:rPr lang="en-US" smtClean="0"/>
              <a:pPr/>
              <a:t>‹#›</a:t>
            </a:fld>
            <a:endParaRPr lang="en-US"/>
          </a:p>
        </p:txBody>
      </p:sp>
      <p:pic>
        <p:nvPicPr>
          <p:cNvPr id="8" name="图片 7"/>
          <p:cNvPicPr>
            <a:picLocks noChangeAspect="1"/>
          </p:cNvPicPr>
          <p:nvPr/>
        </p:nvPicPr>
        <p:blipFill>
          <a:blip r:embed="rId3" cstate="print">
            <a:duotone>
              <a:schemeClr val="bg2"/>
              <a:srgbClr val="FFF1C1"/>
            </a:duotone>
          </a:blip>
          <a:stretch>
            <a:fillRect/>
          </a:stretch>
        </p:blipFill>
        <p:spPr>
          <a:xfrm>
            <a:off x="8135908" y="0"/>
            <a:ext cx="1008093" cy="107155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7" name="矩形 6"/>
          <p:cNvSpPr/>
          <p:nvPr/>
        </p:nvSpPr>
        <p:spPr>
          <a:xfrm>
            <a:off x="0" y="0"/>
            <a:ext cx="669600" cy="5143500"/>
          </a:xfrm>
          <a:prstGeom prst="rect">
            <a:avLst/>
          </a:prstGeom>
          <a:blipFill>
            <a:blip r:embed="rId2" cstate="print">
              <a:alphaModFix amt="40000"/>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lIns="68580" tIns="34290" rIns="68580" bIns="34290" rtlCol="0" anchor="ctr"/>
          <a:lstStyle/>
          <a:p>
            <a:pPr algn="ctr" eaLnBrk="1" latinLnBrk="0" hangingPunct="1"/>
            <a:endParaRPr kumimoji="0" lang="zh-CN" altLang="en-US"/>
          </a:p>
        </p:txBody>
      </p:sp>
      <p:sp>
        <p:nvSpPr>
          <p:cNvPr id="2" name="标题 1"/>
          <p:cNvSpPr>
            <a:spLocks noGrp="1"/>
          </p:cNvSpPr>
          <p:nvPr>
            <p:ph type="title"/>
          </p:nvPr>
        </p:nvSpPr>
        <p:spPr/>
        <p:txBody>
          <a:bodyPr/>
          <a:lstStyle>
            <a:lvl1pPr algn="l">
              <a:defRPr/>
            </a:lvl1p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DE50EEA3-5CF7-4DE2-9032-272DD9FD77FE}" type="datetime1">
              <a:rPr lang="en-US" altLang="zh-CN" smtClean="0"/>
              <a:pPr/>
              <a:t>3/17/2023</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7F29D2B3-7FD6-4172-839A-33FE81007508}" type="slidenum">
              <a:rPr lang="en-US" smtClean="0"/>
              <a:pPr/>
              <a:t>‹#›</a:t>
            </a:fld>
            <a:endParaRPr lang="en-US"/>
          </a:p>
        </p:txBody>
      </p:sp>
      <p:pic>
        <p:nvPicPr>
          <p:cNvPr id="8" name="图片 7"/>
          <p:cNvPicPr>
            <a:picLocks noChangeAspect="1"/>
          </p:cNvPicPr>
          <p:nvPr/>
        </p:nvPicPr>
        <p:blipFill>
          <a:blip r:embed="rId3" cstate="print">
            <a:duotone>
              <a:schemeClr val="bg2"/>
              <a:srgbClr val="FFF1C1"/>
            </a:duotone>
          </a:blip>
          <a:stretch>
            <a:fillRect/>
          </a:stretch>
        </p:blipFill>
        <p:spPr>
          <a:xfrm>
            <a:off x="8135908" y="0"/>
            <a:ext cx="1008093" cy="107155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Ref idx="1003">
        <a:schemeClr val="bg2"/>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722313" y="3107528"/>
            <a:ext cx="7772400" cy="1021556"/>
          </a:xfrm>
        </p:spPr>
        <p:txBody>
          <a:bodyPr anchor="t"/>
          <a:lstStyle>
            <a:lvl1pPr algn="l">
              <a:defRPr sz="3000" b="1" cap="all"/>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722313" y="1982388"/>
            <a:ext cx="7772400" cy="1125140"/>
          </a:xfrm>
        </p:spPr>
        <p:txBody>
          <a:bodyPr anchor="b"/>
          <a:lstStyle>
            <a:lvl1pPr marL="0" indent="0">
              <a:buNone/>
              <a:defRPr lang="zh-CN" altLang="en-US" sz="2100" smtClean="0">
                <a:effectLst/>
              </a:defRPr>
            </a:lvl1pPr>
            <a:lvl2pPr marL="342900" indent="0">
              <a:buNone/>
              <a:defRPr lang="zh-CN" altLang="en-US" sz="1800" smtClean="0">
                <a:effectLst/>
              </a:defRPr>
            </a:lvl2pPr>
            <a:lvl3pPr marL="685800" indent="0">
              <a:buNone/>
              <a:defRPr lang="zh-CN" altLang="en-US" sz="1500" smtClean="0">
                <a:effectLst/>
              </a:defRPr>
            </a:lvl3pPr>
            <a:lvl4pPr marL="1028700" indent="0">
              <a:buNone/>
              <a:defRPr lang="zh-CN" altLang="en-US" sz="1200" smtClean="0">
                <a:effectLst/>
              </a:defRPr>
            </a:lvl4pPr>
            <a:lvl5pPr marL="1371600" indent="0">
              <a:buNone/>
              <a:defRPr lang="zh-CN" altLang="en-US" sz="1100" dirty="0" smtClean="0">
                <a:effectLst/>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eaLnBrk="1" latinLnBrk="0" hangingPunct="1"/>
            <a:r>
              <a:rPr kumimoji="0" lang="zh-CN" altLang="en-US"/>
              <a:t>单击此处编辑母版文本样式</a:t>
            </a:r>
          </a:p>
        </p:txBody>
      </p:sp>
      <p:sp>
        <p:nvSpPr>
          <p:cNvPr id="4" name="日期占位符 3"/>
          <p:cNvSpPr>
            <a:spLocks noGrp="1"/>
          </p:cNvSpPr>
          <p:nvPr>
            <p:ph type="dt" sz="half" idx="10"/>
          </p:nvPr>
        </p:nvSpPr>
        <p:spPr/>
        <p:txBody>
          <a:bodyPr/>
          <a:lstStyle/>
          <a:p>
            <a:fld id="{69A16F41-6FD7-48A8-9F3E-F5DBC10399DA}" type="datetime1">
              <a:rPr lang="en-US" altLang="zh-CN" smtClean="0"/>
              <a:pPr/>
              <a:t>3/17/2023</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7F29D2B3-7FD6-4172-839A-33FE81007508}" type="slidenum">
              <a:rPr lang="en-US" smtClean="0"/>
              <a:pPr/>
              <a:t>‹#›</a:t>
            </a:fld>
            <a:endParaRPr lang="en-US"/>
          </a:p>
        </p:txBody>
      </p:sp>
      <p:pic>
        <p:nvPicPr>
          <p:cNvPr id="7" name="图片 6"/>
          <p:cNvPicPr>
            <a:picLocks noChangeAspect="1"/>
          </p:cNvPicPr>
          <p:nvPr/>
        </p:nvPicPr>
        <p:blipFill>
          <a:blip r:embed="rId2" cstate="print">
            <a:duotone>
              <a:schemeClr val="bg2"/>
              <a:srgbClr val="FFF1C1"/>
            </a:duotone>
            <a:lum bright="-10000" contrast="-30000"/>
          </a:blip>
          <a:stretch>
            <a:fillRect/>
          </a:stretch>
        </p:blipFill>
        <p:spPr>
          <a:xfrm>
            <a:off x="7480636" y="0"/>
            <a:ext cx="1663364" cy="1768073"/>
          </a:xfrm>
          <a:prstGeom prst="rect">
            <a:avLst/>
          </a:prstGeom>
          <a:noFill/>
          <a:ln>
            <a:noFill/>
          </a:ln>
        </p:spPr>
      </p:pic>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矩形 7"/>
          <p:cNvSpPr/>
          <p:nvPr/>
        </p:nvSpPr>
        <p:spPr>
          <a:xfrm>
            <a:off x="0" y="0"/>
            <a:ext cx="655200" cy="5143500"/>
          </a:xfrm>
          <a:prstGeom prst="rect">
            <a:avLst/>
          </a:prstGeom>
          <a:blipFill>
            <a:blip r:embed="rId2" cstate="print">
              <a:alphaModFix amt="40000"/>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lIns="68580" tIns="34290" rIns="68580" bIns="34290" rtlCol="0" anchor="ctr"/>
          <a:lstStyle/>
          <a:p>
            <a:pPr algn="ctr" eaLnBrk="1" latinLnBrk="0" hangingPunct="1"/>
            <a:endParaRPr kumimoji="0" lang="zh-CN" altLang="en-US"/>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内容占位符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5" name="日期占位符 4"/>
          <p:cNvSpPr>
            <a:spLocks noGrp="1"/>
          </p:cNvSpPr>
          <p:nvPr>
            <p:ph type="dt" sz="half" idx="10"/>
          </p:nvPr>
        </p:nvSpPr>
        <p:spPr/>
        <p:txBody>
          <a:bodyPr/>
          <a:lstStyle/>
          <a:p>
            <a:fld id="{72742CA1-5791-4C72-94C7-ABCA14CA5152}" type="datetime1">
              <a:rPr lang="en-US" altLang="zh-CN" smtClean="0"/>
              <a:pPr/>
              <a:t>3/17/2023</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7F29D2B3-7FD6-4172-839A-33FE81007508}" type="slidenum">
              <a:rPr lang="en-US" smtClean="0"/>
              <a:pPr/>
              <a:t>‹#›</a:t>
            </a:fld>
            <a:endParaRPr lang="en-US"/>
          </a:p>
        </p:txBody>
      </p:sp>
      <p:pic>
        <p:nvPicPr>
          <p:cNvPr id="9" name="图片 8"/>
          <p:cNvPicPr>
            <a:picLocks noChangeAspect="1"/>
          </p:cNvPicPr>
          <p:nvPr/>
        </p:nvPicPr>
        <p:blipFill>
          <a:blip r:embed="rId3" cstate="print">
            <a:duotone>
              <a:schemeClr val="bg2"/>
              <a:srgbClr val="FFF1C1"/>
            </a:duotone>
          </a:blip>
          <a:stretch>
            <a:fillRect/>
          </a:stretch>
        </p:blipFill>
        <p:spPr>
          <a:xfrm>
            <a:off x="8135908" y="0"/>
            <a:ext cx="1008093" cy="107155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矩形 9"/>
          <p:cNvSpPr/>
          <p:nvPr/>
        </p:nvSpPr>
        <p:spPr>
          <a:xfrm>
            <a:off x="0" y="0"/>
            <a:ext cx="640800" cy="5143500"/>
          </a:xfrm>
          <a:prstGeom prst="rect">
            <a:avLst/>
          </a:prstGeom>
          <a:blipFill>
            <a:blip r:embed="rId2" cstate="print">
              <a:alphaModFix amt="40000"/>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lIns="68580" tIns="34290" rIns="68580" bIns="34290" rtlCol="0" anchor="ctr"/>
          <a:lstStyle/>
          <a:p>
            <a:pPr algn="ctr" eaLnBrk="1" latinLnBrk="0" hangingPunct="1"/>
            <a:endParaRPr kumimoji="0" lang="zh-CN" altLang="en-US"/>
          </a:p>
        </p:txBody>
      </p:sp>
      <p:sp>
        <p:nvSpPr>
          <p:cNvPr id="2" name="标题 1"/>
          <p:cNvSpPr>
            <a:spLocks noGrp="1"/>
          </p:cNvSpPr>
          <p:nvPr>
            <p:ph type="title"/>
          </p:nvPr>
        </p:nvSpPr>
        <p:spPr/>
        <p:txBody>
          <a:bodyPr/>
          <a:lstStyle>
            <a:lvl1pPr>
              <a:defRPr/>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eaLnBrk="1" latinLnBrk="0" hangingPunct="1"/>
            <a:r>
              <a:rPr kumimoji="0"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eaLnBrk="1" latinLnBrk="0" hangingPunct="1"/>
            <a:r>
              <a:rPr kumimoji="0"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7" name="日期占位符 6"/>
          <p:cNvSpPr>
            <a:spLocks noGrp="1"/>
          </p:cNvSpPr>
          <p:nvPr>
            <p:ph type="dt" sz="half" idx="10"/>
          </p:nvPr>
        </p:nvSpPr>
        <p:spPr/>
        <p:txBody>
          <a:bodyPr/>
          <a:lstStyle/>
          <a:p>
            <a:fld id="{F492AB2D-D176-4C91-9458-CE86DA9A7B46}" type="datetime1">
              <a:rPr lang="en-US" altLang="zh-CN" smtClean="0"/>
              <a:pPr/>
              <a:t>3/17/2023</a:t>
            </a:fld>
            <a:endParaRPr lang="en-US"/>
          </a:p>
        </p:txBody>
      </p:sp>
      <p:sp>
        <p:nvSpPr>
          <p:cNvPr id="8" name="页脚占位符 7"/>
          <p:cNvSpPr>
            <a:spLocks noGrp="1"/>
          </p:cNvSpPr>
          <p:nvPr>
            <p:ph type="ftr" sz="quarter" idx="11"/>
          </p:nvPr>
        </p:nvSpPr>
        <p:spPr/>
        <p:txBody>
          <a:bodyPr/>
          <a:lstStyle/>
          <a:p>
            <a:endParaRPr lang="en-US"/>
          </a:p>
        </p:txBody>
      </p:sp>
      <p:sp>
        <p:nvSpPr>
          <p:cNvPr id="9" name="灯片编号占位符 8"/>
          <p:cNvSpPr>
            <a:spLocks noGrp="1"/>
          </p:cNvSpPr>
          <p:nvPr>
            <p:ph type="sldNum" sz="quarter" idx="12"/>
          </p:nvPr>
        </p:nvSpPr>
        <p:spPr/>
        <p:txBody>
          <a:bodyPr/>
          <a:lstStyle/>
          <a:p>
            <a:fld id="{7F29D2B3-7FD6-4172-839A-33FE81007508}" type="slidenum">
              <a:rPr lang="en-US" smtClean="0"/>
              <a:pPr/>
              <a:t>‹#›</a:t>
            </a:fld>
            <a:endParaRPr lang="en-US"/>
          </a:p>
        </p:txBody>
      </p:sp>
      <p:pic>
        <p:nvPicPr>
          <p:cNvPr id="11" name="图片 10"/>
          <p:cNvPicPr>
            <a:picLocks noChangeAspect="1"/>
          </p:cNvPicPr>
          <p:nvPr/>
        </p:nvPicPr>
        <p:blipFill>
          <a:blip r:embed="rId3" cstate="print">
            <a:duotone>
              <a:schemeClr val="bg2"/>
              <a:srgbClr val="FFF1C1"/>
            </a:duotone>
          </a:blip>
          <a:stretch>
            <a:fillRect/>
          </a:stretch>
        </p:blipFill>
        <p:spPr>
          <a:xfrm>
            <a:off x="8135908" y="0"/>
            <a:ext cx="1008093" cy="107155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p:nvSpPr>
        <p:spPr>
          <a:xfrm>
            <a:off x="0" y="0"/>
            <a:ext cx="669600" cy="5143500"/>
          </a:xfrm>
          <a:prstGeom prst="rect">
            <a:avLst/>
          </a:prstGeom>
          <a:blipFill>
            <a:blip r:embed="rId2" cstate="print">
              <a:alphaModFix amt="40000"/>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lIns="68580" tIns="34290" rIns="68580" bIns="34290" rtlCol="0" anchor="ctr"/>
          <a:lstStyle/>
          <a:p>
            <a:pPr algn="ctr" eaLnBrk="1" latinLnBrk="0" hangingPunct="1"/>
            <a:endParaRPr kumimoji="0" lang="zh-CN" altLang="en-US"/>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日期占位符 2"/>
          <p:cNvSpPr>
            <a:spLocks noGrp="1"/>
          </p:cNvSpPr>
          <p:nvPr>
            <p:ph type="dt" sz="half" idx="10"/>
          </p:nvPr>
        </p:nvSpPr>
        <p:spPr/>
        <p:txBody>
          <a:bodyPr/>
          <a:lstStyle/>
          <a:p>
            <a:fld id="{0A98C30D-DD55-4155-9185-F3EB8E009213}" type="datetime1">
              <a:rPr lang="en-US" altLang="zh-CN" smtClean="0"/>
              <a:pPr/>
              <a:t>3/17/2023</a:t>
            </a:fld>
            <a:endParaRPr lang="en-US"/>
          </a:p>
        </p:txBody>
      </p:sp>
      <p:sp>
        <p:nvSpPr>
          <p:cNvPr id="4" name="页脚占位符 3"/>
          <p:cNvSpPr>
            <a:spLocks noGrp="1"/>
          </p:cNvSpPr>
          <p:nvPr>
            <p:ph type="ftr" sz="quarter" idx="11"/>
          </p:nvPr>
        </p:nvSpPr>
        <p:spPr/>
        <p:txBody>
          <a:bodyPr/>
          <a:lstStyle/>
          <a:p>
            <a:endParaRPr lang="en-US"/>
          </a:p>
        </p:txBody>
      </p:sp>
      <p:sp>
        <p:nvSpPr>
          <p:cNvPr id="5" name="灯片编号占位符 4"/>
          <p:cNvSpPr>
            <a:spLocks noGrp="1"/>
          </p:cNvSpPr>
          <p:nvPr>
            <p:ph type="sldNum" sz="quarter" idx="12"/>
          </p:nvPr>
        </p:nvSpPr>
        <p:spPr/>
        <p:txBody>
          <a:bodyPr/>
          <a:lstStyle/>
          <a:p>
            <a:fld id="{7F29D2B3-7FD6-4172-839A-33FE81007508}" type="slidenum">
              <a:rPr lang="en-US" smtClean="0"/>
              <a:pPr/>
              <a:t>‹#›</a:t>
            </a:fld>
            <a:endParaRPr lang="en-US"/>
          </a:p>
        </p:txBody>
      </p:sp>
      <p:pic>
        <p:nvPicPr>
          <p:cNvPr id="7" name="图片 6"/>
          <p:cNvPicPr>
            <a:picLocks noChangeAspect="1"/>
          </p:cNvPicPr>
          <p:nvPr/>
        </p:nvPicPr>
        <p:blipFill>
          <a:blip r:embed="rId3" cstate="print">
            <a:duotone>
              <a:schemeClr val="bg2"/>
              <a:srgbClr val="FFF1C1"/>
            </a:duotone>
          </a:blip>
          <a:stretch>
            <a:fillRect/>
          </a:stretch>
        </p:blipFill>
        <p:spPr>
          <a:xfrm>
            <a:off x="8135908" y="0"/>
            <a:ext cx="1008093" cy="107155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p:nvSpPr>
        <p:spPr>
          <a:xfrm>
            <a:off x="0" y="0"/>
            <a:ext cx="669600" cy="5143500"/>
          </a:xfrm>
          <a:prstGeom prst="rect">
            <a:avLst/>
          </a:prstGeom>
          <a:blipFill>
            <a:blip r:embed="rId2" cstate="print">
              <a:alphaModFix amt="40000"/>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lIns="68580" tIns="34290" rIns="68580" bIns="34290" rtlCol="0" anchor="ctr"/>
          <a:lstStyle/>
          <a:p>
            <a:pPr algn="ctr" eaLnBrk="1" latinLnBrk="0" hangingPunct="1"/>
            <a:endParaRPr kumimoji="0" lang="zh-CN" altLang="en-US"/>
          </a:p>
        </p:txBody>
      </p:sp>
      <p:sp>
        <p:nvSpPr>
          <p:cNvPr id="2" name="日期占位符 1"/>
          <p:cNvSpPr>
            <a:spLocks noGrp="1"/>
          </p:cNvSpPr>
          <p:nvPr>
            <p:ph type="dt" sz="half" idx="10"/>
          </p:nvPr>
        </p:nvSpPr>
        <p:spPr/>
        <p:txBody>
          <a:bodyPr/>
          <a:lstStyle/>
          <a:p>
            <a:fld id="{373A694A-D388-45ED-A2D6-AA50890DD4C8}" type="datetime1">
              <a:rPr lang="en-US" altLang="zh-CN" smtClean="0"/>
              <a:pPr/>
              <a:t>3/17/2023</a:t>
            </a:fld>
            <a:endParaRPr lang="en-US"/>
          </a:p>
        </p:txBody>
      </p:sp>
      <p:sp>
        <p:nvSpPr>
          <p:cNvPr id="3" name="页脚占位符 2"/>
          <p:cNvSpPr>
            <a:spLocks noGrp="1"/>
          </p:cNvSpPr>
          <p:nvPr>
            <p:ph type="ftr" sz="quarter" idx="11"/>
          </p:nvPr>
        </p:nvSpPr>
        <p:spPr/>
        <p:txBody>
          <a:bodyPr/>
          <a:lstStyle/>
          <a:p>
            <a:endParaRPr lang="en-US"/>
          </a:p>
        </p:txBody>
      </p:sp>
      <p:sp>
        <p:nvSpPr>
          <p:cNvPr id="4" name="灯片编号占位符 3"/>
          <p:cNvSpPr>
            <a:spLocks noGrp="1"/>
          </p:cNvSpPr>
          <p:nvPr>
            <p:ph type="sldNum" sz="quarter" idx="12"/>
          </p:nvPr>
        </p:nvSpPr>
        <p:spPr/>
        <p:txBody>
          <a:bodyPr/>
          <a:lstStyle/>
          <a:p>
            <a:fld id="{7F29D2B3-7FD6-4172-839A-33FE81007508}" type="slidenum">
              <a:rPr lang="en-US" smtClean="0"/>
              <a:pPr/>
              <a:t>‹#›</a:t>
            </a:fld>
            <a:endParaRPr lang="en-US"/>
          </a:p>
        </p:txBody>
      </p:sp>
      <p:pic>
        <p:nvPicPr>
          <p:cNvPr id="6" name="图片 5"/>
          <p:cNvPicPr>
            <a:picLocks noChangeAspect="1"/>
          </p:cNvPicPr>
          <p:nvPr/>
        </p:nvPicPr>
        <p:blipFill>
          <a:blip r:embed="rId3" cstate="print">
            <a:duotone>
              <a:schemeClr val="bg2"/>
              <a:srgbClr val="FFF1C1"/>
            </a:duotone>
          </a:blip>
          <a:stretch>
            <a:fillRect/>
          </a:stretch>
        </p:blipFill>
        <p:spPr>
          <a:xfrm>
            <a:off x="8135908" y="0"/>
            <a:ext cx="1008093" cy="107155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8" name="矩形 7"/>
          <p:cNvSpPr/>
          <p:nvPr/>
        </p:nvSpPr>
        <p:spPr>
          <a:xfrm>
            <a:off x="0" y="0"/>
            <a:ext cx="673200" cy="5143500"/>
          </a:xfrm>
          <a:prstGeom prst="rect">
            <a:avLst/>
          </a:prstGeom>
          <a:blipFill>
            <a:blip r:embed="rId2" cstate="print">
              <a:alphaModFix amt="40000"/>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lIns="68580" tIns="34290" rIns="68580" bIns="34290" rtlCol="0" anchor="ctr"/>
          <a:lstStyle/>
          <a:p>
            <a:pPr algn="ctr" eaLnBrk="1" latinLnBrk="0" hangingPunct="1"/>
            <a:endParaRPr kumimoji="0" lang="zh-CN" altLang="en-US"/>
          </a:p>
        </p:txBody>
      </p:sp>
      <p:sp>
        <p:nvSpPr>
          <p:cNvPr id="2" name="标题 1"/>
          <p:cNvSpPr>
            <a:spLocks noGrp="1"/>
          </p:cNvSpPr>
          <p:nvPr>
            <p:ph type="title"/>
          </p:nvPr>
        </p:nvSpPr>
        <p:spPr>
          <a:xfrm>
            <a:off x="461176" y="4018369"/>
            <a:ext cx="8226225" cy="576021"/>
          </a:xfrm>
        </p:spPr>
        <p:txBody>
          <a:bodyPr anchor="ctr"/>
          <a:lstStyle>
            <a:lvl1pPr algn="ctr">
              <a:defRPr lang="zh-CN" altLang="en-US" sz="2700" b="0" kern="1200" spc="38" dirty="0">
                <a:ln w="12700">
                  <a:noFill/>
                  <a:prstDash val="solid"/>
                </a:ln>
                <a:solidFill>
                  <a:schemeClr val="accent4"/>
                </a:solidFill>
                <a:effectLst>
                  <a:outerShdw blurRad="38100" dist="20320" dir="2700000" algn="tl" rotWithShape="0">
                    <a:srgbClr val="000000">
                      <a:alpha val="70000"/>
                    </a:srgbClr>
                  </a:outerShdw>
                </a:effectLst>
                <a:latin typeface="+mj-lt"/>
                <a:ea typeface="+mj-ea"/>
                <a:cs typeface="+mj-cs"/>
              </a:defRPr>
            </a:lvl1pPr>
          </a:lstStyle>
          <a:p>
            <a:r>
              <a:rPr kumimoji="0" lang="zh-CN" altLang="en-US"/>
              <a:t>单击此处编辑母版标题样式</a:t>
            </a:r>
            <a:endParaRPr kumimoji="0" lang="en-US"/>
          </a:p>
        </p:txBody>
      </p:sp>
      <p:sp>
        <p:nvSpPr>
          <p:cNvPr id="3" name="内容占位符 2"/>
          <p:cNvSpPr>
            <a:spLocks noGrp="1"/>
          </p:cNvSpPr>
          <p:nvPr>
            <p:ph idx="1"/>
          </p:nvPr>
        </p:nvSpPr>
        <p:spPr>
          <a:xfrm>
            <a:off x="460382" y="321454"/>
            <a:ext cx="5111750" cy="364333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文本占位符 3"/>
          <p:cNvSpPr>
            <a:spLocks noGrp="1"/>
          </p:cNvSpPr>
          <p:nvPr>
            <p:ph type="body" sz="half" idx="2"/>
          </p:nvPr>
        </p:nvSpPr>
        <p:spPr>
          <a:xfrm>
            <a:off x="5679086" y="1017973"/>
            <a:ext cx="3008313" cy="2946818"/>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5" name="日期占位符 4"/>
          <p:cNvSpPr>
            <a:spLocks noGrp="1"/>
          </p:cNvSpPr>
          <p:nvPr>
            <p:ph type="dt" sz="half" idx="10"/>
          </p:nvPr>
        </p:nvSpPr>
        <p:spPr/>
        <p:txBody>
          <a:bodyPr/>
          <a:lstStyle/>
          <a:p>
            <a:fld id="{0C0D1E92-7107-4457-A26F-D4A18424B025}" type="datetime1">
              <a:rPr lang="en-US" altLang="zh-CN" smtClean="0"/>
              <a:pPr/>
              <a:t>3/17/2023</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7F29D2B3-7FD6-4172-839A-33FE81007508}" type="slidenum">
              <a:rPr lang="en-US" smtClean="0"/>
              <a:pPr/>
              <a:t>‹#›</a:t>
            </a:fld>
            <a:endParaRPr lang="en-US"/>
          </a:p>
        </p:txBody>
      </p:sp>
      <p:pic>
        <p:nvPicPr>
          <p:cNvPr id="9" name="图片 8"/>
          <p:cNvPicPr>
            <a:picLocks noChangeAspect="1"/>
          </p:cNvPicPr>
          <p:nvPr/>
        </p:nvPicPr>
        <p:blipFill>
          <a:blip r:embed="rId3" cstate="print">
            <a:duotone>
              <a:schemeClr val="bg2"/>
              <a:srgbClr val="FFF1C1"/>
            </a:duotone>
          </a:blip>
          <a:stretch>
            <a:fillRect/>
          </a:stretch>
        </p:blipFill>
        <p:spPr>
          <a:xfrm>
            <a:off x="8135908" y="0"/>
            <a:ext cx="1008093" cy="107155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8" name="矩形 7"/>
          <p:cNvSpPr/>
          <p:nvPr/>
        </p:nvSpPr>
        <p:spPr>
          <a:xfrm>
            <a:off x="0" y="0"/>
            <a:ext cx="669600" cy="5143500"/>
          </a:xfrm>
          <a:prstGeom prst="rect">
            <a:avLst/>
          </a:prstGeom>
          <a:blipFill>
            <a:blip r:embed="rId2" cstate="print">
              <a:alphaModFix amt="40000"/>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lIns="68580" tIns="34290" rIns="68580" bIns="34290" rtlCol="0" anchor="ctr"/>
          <a:lstStyle/>
          <a:p>
            <a:pPr algn="ctr" eaLnBrk="1" latinLnBrk="0" hangingPunct="1"/>
            <a:endParaRPr kumimoji="0" lang="zh-CN" altLang="en-US"/>
          </a:p>
        </p:txBody>
      </p:sp>
      <p:sp>
        <p:nvSpPr>
          <p:cNvPr id="2" name="标题 1"/>
          <p:cNvSpPr>
            <a:spLocks noGrp="1"/>
          </p:cNvSpPr>
          <p:nvPr>
            <p:ph type="title"/>
          </p:nvPr>
        </p:nvSpPr>
        <p:spPr>
          <a:xfrm>
            <a:off x="695298" y="160718"/>
            <a:ext cx="7448602" cy="585789"/>
          </a:xfrm>
        </p:spPr>
        <p:txBody>
          <a:bodyPr anchor="ctr"/>
          <a:lstStyle>
            <a:lvl1pPr algn="ctr" rtl="0">
              <a:spcBef>
                <a:spcPct val="0"/>
              </a:spcBef>
              <a:buNone/>
              <a:defRPr sz="2700" b="0" kern="1200" spc="38">
                <a:ln w="12700">
                  <a:noFill/>
                  <a:prstDash val="solid"/>
                </a:ln>
                <a:solidFill>
                  <a:schemeClr val="accent4"/>
                </a:solidFill>
                <a:effectLst>
                  <a:outerShdw blurRad="38100" dist="20320" dir="2700000" algn="tl" rotWithShape="0">
                    <a:srgbClr val="000000">
                      <a:alpha val="70000"/>
                    </a:srgbClr>
                  </a:outerShdw>
                </a:effectLst>
                <a:latin typeface="+mj-lt"/>
                <a:ea typeface="+mj-ea"/>
                <a:cs typeface="+mj-cs"/>
              </a:defRPr>
            </a:lvl1pPr>
          </a:lstStyle>
          <a:p>
            <a:r>
              <a:rPr kumimoji="0" lang="zh-CN" altLang="en-US"/>
              <a:t>单击此处编辑母版标题样式</a:t>
            </a:r>
            <a:endParaRPr kumimoji="0" lang="en-US"/>
          </a:p>
        </p:txBody>
      </p:sp>
      <p:sp>
        <p:nvSpPr>
          <p:cNvPr id="3" name="图片占位符 2"/>
          <p:cNvSpPr>
            <a:spLocks noGrp="1"/>
          </p:cNvSpPr>
          <p:nvPr>
            <p:ph type="pic" idx="1"/>
          </p:nvPr>
        </p:nvSpPr>
        <p:spPr>
          <a:xfrm>
            <a:off x="681015" y="750081"/>
            <a:ext cx="7452360" cy="3911231"/>
          </a:xfrm>
          <a:prstGeom prst="snip2DiagRect">
            <a:avLst>
              <a:gd name="adj1" fmla="val 0"/>
              <a:gd name="adj2" fmla="val 17946"/>
            </a:avLst>
          </a:prstGeom>
        </p:spPr>
        <p:style>
          <a:lnRef idx="2">
            <a:schemeClr val="accent1"/>
          </a:lnRef>
          <a:fillRef idx="1">
            <a:schemeClr val="lt1"/>
          </a:fillRef>
          <a:effectRef idx="0">
            <a:schemeClr val="accent1"/>
          </a:effectRef>
          <a:fontRef idx="minor">
            <a:schemeClr val="dk1"/>
          </a:fontRef>
        </p:style>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kumimoji="0" lang="zh-CN" altLang="en-US"/>
              <a:t>单击图标添加图片</a:t>
            </a:r>
            <a:endParaRPr kumimoji="0" lang="en-US"/>
          </a:p>
        </p:txBody>
      </p:sp>
      <p:sp>
        <p:nvSpPr>
          <p:cNvPr id="4" name="文本占位符 3"/>
          <p:cNvSpPr>
            <a:spLocks noGrp="1"/>
          </p:cNvSpPr>
          <p:nvPr>
            <p:ph type="body" sz="half" idx="2"/>
          </p:nvPr>
        </p:nvSpPr>
        <p:spPr>
          <a:xfrm>
            <a:off x="4953001" y="4682726"/>
            <a:ext cx="3180375" cy="460775"/>
          </a:xfrm>
        </p:spPr>
        <p:txBody>
          <a:bodyPr anchor="t"/>
          <a:lstStyle>
            <a:lvl1pPr marL="0" indent="0" algn="r">
              <a:buNone/>
              <a:defRPr sz="1100"/>
            </a:lvl1pPr>
            <a:lvl2pPr marL="342900" indent="0" algn="r">
              <a:buNone/>
              <a:defRPr sz="900"/>
            </a:lvl2pPr>
            <a:lvl3pPr marL="685800" indent="0" algn="r">
              <a:buNone/>
              <a:defRPr sz="800"/>
            </a:lvl3pPr>
            <a:lvl4pPr marL="1028700" indent="0" algn="r">
              <a:buNone/>
              <a:defRPr sz="700"/>
            </a:lvl4pPr>
            <a:lvl5pPr marL="1371600" indent="0" algn="r">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eaLnBrk="1" latinLnBrk="0" hangingPunct="1"/>
            <a:r>
              <a:rPr kumimoji="0" lang="zh-CN" altLang="en-US"/>
              <a:t>单击此处编辑母版文本样式</a:t>
            </a:r>
          </a:p>
        </p:txBody>
      </p:sp>
      <p:sp>
        <p:nvSpPr>
          <p:cNvPr id="5" name="日期占位符 4"/>
          <p:cNvSpPr>
            <a:spLocks noGrp="1"/>
          </p:cNvSpPr>
          <p:nvPr>
            <p:ph type="dt" sz="half" idx="10"/>
          </p:nvPr>
        </p:nvSpPr>
        <p:spPr>
          <a:xfrm>
            <a:off x="609601" y="4869660"/>
            <a:ext cx="1676384" cy="273844"/>
          </a:xfrm>
        </p:spPr>
        <p:txBody>
          <a:bodyPr/>
          <a:lstStyle/>
          <a:p>
            <a:fld id="{B5391A4E-48EA-4F20-8C98-053F4E7B8771}" type="datetime1">
              <a:rPr lang="en-US" altLang="zh-CN" smtClean="0"/>
              <a:pPr/>
              <a:t>3/17/2023</a:t>
            </a:fld>
            <a:endParaRPr lang="en-US"/>
          </a:p>
        </p:txBody>
      </p:sp>
      <p:sp>
        <p:nvSpPr>
          <p:cNvPr id="6" name="页脚占位符 5"/>
          <p:cNvSpPr>
            <a:spLocks noGrp="1"/>
          </p:cNvSpPr>
          <p:nvPr>
            <p:ph type="ftr" sz="quarter" idx="11"/>
          </p:nvPr>
        </p:nvSpPr>
        <p:spPr>
          <a:xfrm>
            <a:off x="2285985" y="4869658"/>
            <a:ext cx="2643206" cy="273844"/>
          </a:xfrm>
        </p:spPr>
        <p:txBody>
          <a:bodyPr/>
          <a:lstStyle/>
          <a:p>
            <a:endParaRPr lang="en-US"/>
          </a:p>
        </p:txBody>
      </p:sp>
      <p:sp>
        <p:nvSpPr>
          <p:cNvPr id="7" name="灯片编号占位符 6"/>
          <p:cNvSpPr>
            <a:spLocks noGrp="1"/>
          </p:cNvSpPr>
          <p:nvPr>
            <p:ph type="sldNum" sz="quarter" idx="12"/>
          </p:nvPr>
        </p:nvSpPr>
        <p:spPr>
          <a:xfrm>
            <a:off x="683073" y="4010254"/>
            <a:ext cx="871200" cy="653400"/>
          </a:xfrm>
          <a:prstGeom prst="rtTriangle">
            <a:avLst/>
          </a:prstGeom>
          <a:noFill/>
        </p:spPr>
        <p:style>
          <a:lnRef idx="2">
            <a:schemeClr val="accent1"/>
          </a:lnRef>
          <a:fillRef idx="1">
            <a:schemeClr val="lt1"/>
          </a:fillRef>
          <a:effectRef idx="0">
            <a:schemeClr val="accent1"/>
          </a:effectRef>
          <a:fontRef idx="minor">
            <a:schemeClr val="dk1"/>
          </a:fontRef>
        </p:style>
        <p:txBody>
          <a:bodyPr/>
          <a:lstStyle/>
          <a:p>
            <a:fld id="{7F29D2B3-7FD6-4172-839A-33FE81007508}" type="slidenum">
              <a:rPr lang="en-US" smtClean="0"/>
              <a:pPr/>
              <a:t>‹#›</a:t>
            </a:fld>
            <a:endParaRPr lang="en-US"/>
          </a:p>
        </p:txBody>
      </p:sp>
      <p:pic>
        <p:nvPicPr>
          <p:cNvPr id="9" name="图片 8"/>
          <p:cNvPicPr>
            <a:picLocks noChangeAspect="1"/>
          </p:cNvPicPr>
          <p:nvPr/>
        </p:nvPicPr>
        <p:blipFill>
          <a:blip r:embed="rId3" cstate="print">
            <a:duotone>
              <a:schemeClr val="bg2"/>
              <a:srgbClr val="FFF1C1"/>
            </a:duotone>
          </a:blip>
          <a:stretch>
            <a:fillRect/>
          </a:stretch>
        </p:blipFill>
        <p:spPr>
          <a:xfrm>
            <a:off x="8135908" y="0"/>
            <a:ext cx="1008093" cy="107155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8"/>
            <a:ext cx="7776000" cy="857250"/>
          </a:xfrm>
          <a:prstGeom prst="rect">
            <a:avLst/>
          </a:prstGeom>
        </p:spPr>
        <p:txBody>
          <a:bodyPr vert="horz" lIns="68580" tIns="34290" rIns="68580" bIns="34290" rtlCol="0" anchor="ctr">
            <a:normAutofit/>
            <a:scene3d>
              <a:camera prst="orthographicFront"/>
              <a:lightRig rig="soft" dir="t"/>
            </a:scene3d>
            <a:sp3d prstMaterial="matte">
              <a:bevelT w="12700" h="12700"/>
            </a:sp3d>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457200" y="1200151"/>
            <a:ext cx="8229600" cy="3394472"/>
          </a:xfrm>
          <a:prstGeom prst="rect">
            <a:avLst/>
          </a:prstGeom>
        </p:spPr>
        <p:txBody>
          <a:bodyPr vert="horz" lIns="68580" tIns="34290" rIns="68580" bIns="34290"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457200" y="4767264"/>
            <a:ext cx="2133600" cy="273844"/>
          </a:xfrm>
          <a:prstGeom prst="rect">
            <a:avLst/>
          </a:prstGeom>
        </p:spPr>
        <p:txBody>
          <a:bodyPr vert="horz" lIns="205740" tIns="34290" rIns="68580" bIns="34290" rtlCol="0" anchor="ctr"/>
          <a:lstStyle>
            <a:lvl1pPr algn="l" eaLnBrk="1" latinLnBrk="0" hangingPunct="1">
              <a:defRPr kumimoji="0" sz="900">
                <a:solidFill>
                  <a:schemeClr val="tx1"/>
                </a:solidFill>
              </a:defRPr>
            </a:lvl1pPr>
          </a:lstStyle>
          <a:p>
            <a:fld id="{CC675224-4D3F-4872-9CD8-CA5DC093318C}" type="datetime1">
              <a:rPr lang="en-US" altLang="zh-CN" smtClean="0"/>
              <a:pPr/>
              <a:t>3/17/2023</a:t>
            </a:fld>
            <a:endParaRPr lang="en-US"/>
          </a:p>
        </p:txBody>
      </p:sp>
      <p:sp>
        <p:nvSpPr>
          <p:cNvPr id="5" name="页脚占位符 4"/>
          <p:cNvSpPr>
            <a:spLocks noGrp="1"/>
          </p:cNvSpPr>
          <p:nvPr>
            <p:ph type="ftr" sz="quarter" idx="3"/>
          </p:nvPr>
        </p:nvSpPr>
        <p:spPr>
          <a:xfrm>
            <a:off x="3124200" y="4767264"/>
            <a:ext cx="2895600" cy="273844"/>
          </a:xfrm>
          <a:prstGeom prst="rect">
            <a:avLst/>
          </a:prstGeom>
        </p:spPr>
        <p:txBody>
          <a:bodyPr vert="horz" lIns="68580" tIns="34290" rIns="68580" bIns="34290" rtlCol="0" anchor="ctr"/>
          <a:lstStyle>
            <a:lvl1pPr algn="ctr" eaLnBrk="1" latinLnBrk="0" hangingPunct="1">
              <a:defRPr kumimoji="0" sz="900">
                <a:solidFill>
                  <a:schemeClr val="tx1"/>
                </a:solidFill>
              </a:defRPr>
            </a:lvl1pPr>
          </a:lstStyle>
          <a:p>
            <a:endParaRPr lang="en-US"/>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34290" tIns="34290" rIns="34290" bIns="34290" rtlCol="0" anchor="ctr"/>
          <a:lstStyle>
            <a:lvl1pPr algn="r" eaLnBrk="1" latinLnBrk="0" hangingPunct="1">
              <a:defRPr kumimoji="0" sz="900">
                <a:solidFill>
                  <a:schemeClr val="tx1"/>
                </a:solidFill>
              </a:defRPr>
            </a:lvl1pPr>
          </a:lstStyle>
          <a:p>
            <a:fld id="{7F29D2B3-7FD6-4172-839A-33FE81007508}"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eaLnBrk="1" latinLnBrk="0" hangingPunct="1">
        <a:spcBef>
          <a:spcPct val="0"/>
        </a:spcBef>
        <a:buNone/>
        <a:defRPr kumimoji="0" lang="zh-CN" altLang="en-US" sz="3300" b="0" kern="1200" spc="38" dirty="0">
          <a:ln w="12700">
            <a:noFill/>
            <a:prstDash val="solid"/>
          </a:ln>
          <a:solidFill>
            <a:schemeClr val="accent4"/>
          </a:solidFill>
          <a:effectLst>
            <a:outerShdw blurRad="38100" dist="20320" dir="2700000" algn="tl" rotWithShape="0">
              <a:srgbClr val="000000">
                <a:alpha val="70000"/>
              </a:srgbClr>
            </a:outerShdw>
          </a:effectLst>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257175" indent="-257175" algn="l" rtl="0" eaLnBrk="1" latinLnBrk="0" hangingPunct="1">
        <a:spcBef>
          <a:spcPct val="20000"/>
        </a:spcBef>
        <a:buClr>
          <a:schemeClr val="tx2"/>
        </a:buClr>
        <a:buSzPct val="60000"/>
        <a:buFont typeface="Wingdings 2"/>
        <a:buChar char=""/>
        <a:defRPr kumimoji="0" sz="2400" kern="1200">
          <a:solidFill>
            <a:schemeClr val="tx1"/>
          </a:solidFill>
          <a:latin typeface="+mn-lt"/>
          <a:ea typeface="+mn-ea"/>
          <a:cs typeface="+mn-cs"/>
        </a:defRPr>
      </a:lvl1pPr>
      <a:lvl2pPr marL="557530" indent="-214630" algn="l" rtl="0" eaLnBrk="1" latinLnBrk="0" hangingPunct="1">
        <a:spcBef>
          <a:spcPct val="20000"/>
        </a:spcBef>
        <a:buClr>
          <a:schemeClr val="tx2"/>
        </a:buClr>
        <a:buSzPct val="60000"/>
        <a:buFont typeface="Wingdings 2"/>
        <a:buChar char=""/>
        <a:defRPr kumimoji="0" sz="2100" kern="1200">
          <a:solidFill>
            <a:schemeClr val="tx1"/>
          </a:solidFill>
          <a:latin typeface="+mn-lt"/>
          <a:ea typeface="+mn-ea"/>
          <a:cs typeface="+mn-cs"/>
        </a:defRPr>
      </a:lvl2pPr>
      <a:lvl3pPr marL="857250" indent="-171450" algn="l" rtl="0" eaLnBrk="1" latinLnBrk="0" hangingPunct="1">
        <a:spcBef>
          <a:spcPct val="20000"/>
        </a:spcBef>
        <a:buClr>
          <a:schemeClr val="tx2"/>
        </a:buClr>
        <a:buSzPct val="60000"/>
        <a:buFont typeface="Wingdings 2"/>
        <a:buChar char=""/>
        <a:defRPr kumimoji="0" sz="1800" kern="1200">
          <a:solidFill>
            <a:schemeClr val="tx1"/>
          </a:solidFill>
          <a:latin typeface="+mn-lt"/>
          <a:ea typeface="+mn-ea"/>
          <a:cs typeface="+mn-cs"/>
        </a:defRPr>
      </a:lvl3pPr>
      <a:lvl4pPr marL="1200150" indent="-171450" algn="l" rtl="0" eaLnBrk="1" latinLnBrk="0" hangingPunct="1">
        <a:spcBef>
          <a:spcPct val="20000"/>
        </a:spcBef>
        <a:buClr>
          <a:schemeClr val="tx2"/>
        </a:buClr>
        <a:buSzPct val="60000"/>
        <a:buFont typeface="Wingdings 2"/>
        <a:buChar char=""/>
        <a:defRPr kumimoji="0" sz="1500" kern="1200">
          <a:solidFill>
            <a:schemeClr val="tx1"/>
          </a:solidFill>
          <a:latin typeface="+mn-lt"/>
          <a:ea typeface="+mn-ea"/>
          <a:cs typeface="+mn-cs"/>
        </a:defRPr>
      </a:lvl4pPr>
      <a:lvl5pPr marL="1543050" indent="-171450" algn="l" rtl="0" eaLnBrk="1" latinLnBrk="0" hangingPunct="1">
        <a:spcBef>
          <a:spcPct val="20000"/>
        </a:spcBef>
        <a:buClr>
          <a:schemeClr val="tx2"/>
        </a:buClr>
        <a:buSzPct val="60000"/>
        <a:buFont typeface="Wingdings 2"/>
        <a:buChar char=""/>
        <a:defRPr kumimoji="0" sz="1500" kern="1200">
          <a:solidFill>
            <a:schemeClr val="tx1"/>
          </a:solidFill>
          <a:latin typeface="+mn-lt"/>
          <a:ea typeface="+mn-ea"/>
          <a:cs typeface="+mn-cs"/>
        </a:defRPr>
      </a:lvl5pPr>
      <a:lvl6pPr marL="1885950" indent="-171450" algn="l" rtl="0" eaLnBrk="1" latinLnBrk="0" hangingPunct="1">
        <a:spcBef>
          <a:spcPct val="20000"/>
        </a:spcBef>
        <a:buFont typeface="Arial" panose="020B0604020202020204"/>
        <a:buChar char="•"/>
        <a:defRPr kumimoji="0" sz="1500" kern="1200">
          <a:solidFill>
            <a:schemeClr val="tx1"/>
          </a:solidFill>
          <a:latin typeface="+mn-lt"/>
          <a:ea typeface="+mn-ea"/>
          <a:cs typeface="+mn-cs"/>
        </a:defRPr>
      </a:lvl6pPr>
      <a:lvl7pPr marL="2228850" indent="-171450" algn="l" rtl="0" eaLnBrk="1" latinLnBrk="0" hangingPunct="1">
        <a:spcBef>
          <a:spcPct val="20000"/>
        </a:spcBef>
        <a:buFont typeface="Arial" panose="020B0604020202020204"/>
        <a:buChar char="•"/>
        <a:defRPr kumimoji="0" sz="1500" kern="1200">
          <a:solidFill>
            <a:schemeClr val="tx1"/>
          </a:solidFill>
          <a:latin typeface="+mn-lt"/>
          <a:ea typeface="+mn-ea"/>
          <a:cs typeface="+mn-cs"/>
        </a:defRPr>
      </a:lvl7pPr>
      <a:lvl8pPr marL="2571750" indent="-171450" algn="l" rtl="0" eaLnBrk="1" latinLnBrk="0" hangingPunct="1">
        <a:spcBef>
          <a:spcPct val="20000"/>
        </a:spcBef>
        <a:buFont typeface="Arial" panose="020B0604020202020204"/>
        <a:buChar char="•"/>
        <a:defRPr kumimoji="0" sz="1500" kern="1200">
          <a:solidFill>
            <a:schemeClr val="tx1"/>
          </a:solidFill>
          <a:latin typeface="+mn-lt"/>
          <a:ea typeface="+mn-ea"/>
          <a:cs typeface="+mn-cs"/>
        </a:defRPr>
      </a:lvl8pPr>
      <a:lvl9pPr marL="2914650" indent="-171450" algn="l" rtl="0" eaLnBrk="1" latinLnBrk="0" hangingPunct="1">
        <a:spcBef>
          <a:spcPct val="20000"/>
        </a:spcBef>
        <a:buFont typeface="Arial" panose="020B0604020202020204"/>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image" Target="../media/image5.pn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4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4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4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s>
</file>

<file path=ppt/slides/_rels/slide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4" Type="http://schemas.openxmlformats.org/officeDocument/2006/relationships/image" Target="../media/image108.jpeg"/></Relationships>
</file>

<file path=ppt/slides/_rels/slide4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4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4026" y="1328753"/>
            <a:ext cx="8176205" cy="2162130"/>
          </a:xfrm>
          <a:prstGeom prst="rect">
            <a:avLst/>
          </a:prstGeom>
          <a:noFill/>
        </p:spPr>
        <p:txBody>
          <a:bodyPr wrap="square" lIns="68580" tIns="34290" rIns="68580" bIns="34290" rtlCol="0">
            <a:spAutoFit/>
          </a:bodyPr>
          <a:lstStyle/>
          <a:p>
            <a:pPr algn="ctr"/>
            <a:r>
              <a:rPr lang="ja-JP" altLang="en-US" sz="4000" b="1" dirty="0" smtClean="0">
                <a:latin typeface="微软雅黑" panose="020B0503020204020204" pitchFamily="34" charset="-122"/>
                <a:ea typeface="微软雅黑" panose="020B0503020204020204" pitchFamily="34" charset="-122"/>
              </a:rPr>
              <a:t>東莞市勇泰工芸ギフト株式会社</a:t>
            </a:r>
          </a:p>
          <a:p>
            <a:pPr algn="ctr"/>
            <a:r>
              <a:rPr lang="ja-JP" altLang="en-US" sz="2400" b="1" dirty="0" smtClean="0">
                <a:latin typeface="微软雅黑" panose="020B0503020204020204" pitchFamily="34" charset="-122"/>
                <a:ea typeface="微软雅黑" panose="020B0503020204020204" pitchFamily="34" charset="-122"/>
              </a:rPr>
              <a:t>携</a:t>
            </a:r>
            <a:r>
              <a:rPr lang="ja-JP" altLang="en-US" sz="2400" b="1" dirty="0" smtClean="0">
                <a:latin typeface="微软雅黑" panose="020B0503020204020204" pitchFamily="34" charset="-122"/>
                <a:ea typeface="微软雅黑" panose="020B0503020204020204" pitchFamily="34" charset="-122"/>
              </a:rPr>
              <a:t>帯電話</a:t>
            </a:r>
            <a:r>
              <a:rPr lang="en-US" altLang="ja-JP" sz="2400" b="1" dirty="0" smtClean="0">
                <a:latin typeface="微软雅黑" panose="020B0503020204020204" pitchFamily="34" charset="-122"/>
                <a:ea typeface="微软雅黑" panose="020B0503020204020204" pitchFamily="34" charset="-122"/>
              </a:rPr>
              <a:t>:176-6208-2669 </a:t>
            </a:r>
          </a:p>
          <a:p>
            <a:pPr algn="ctr"/>
            <a:r>
              <a:rPr lang="en-US" altLang="ja-JP" sz="2400" b="1" dirty="0" err="1" smtClean="0">
                <a:latin typeface="微软雅黑" panose="020B0503020204020204" pitchFamily="34" charset="-122"/>
                <a:ea typeface="微软雅黑" panose="020B0503020204020204" pitchFamily="34" charset="-122"/>
              </a:rPr>
              <a:t>Email:liuxianglong@dgytgift.com</a:t>
            </a:r>
            <a:endParaRPr lang="en-US" altLang="ja-JP" sz="2400" b="1" dirty="0" smtClean="0">
              <a:latin typeface="微软雅黑" panose="020B0503020204020204" pitchFamily="34" charset="-122"/>
              <a:ea typeface="微软雅黑" panose="020B0503020204020204" pitchFamily="34" charset="-122"/>
            </a:endParaRPr>
          </a:p>
          <a:p>
            <a:pPr algn="ctr"/>
            <a:r>
              <a:rPr lang="en-US" altLang="ja-JP" sz="2400" b="1" dirty="0" smtClean="0">
                <a:latin typeface="微软雅黑" panose="020B0503020204020204" pitchFamily="34" charset="-122"/>
                <a:ea typeface="微软雅黑" panose="020B0503020204020204" pitchFamily="34" charset="-122"/>
              </a:rPr>
              <a:t>URL:http://</a:t>
            </a:r>
            <a:r>
              <a:rPr lang="en-US" altLang="ja-JP" sz="2400" b="1" dirty="0" err="1" smtClean="0">
                <a:latin typeface="微软雅黑" panose="020B0503020204020204" pitchFamily="34" charset="-122"/>
                <a:ea typeface="微软雅黑" panose="020B0503020204020204" pitchFamily="34" charset="-122"/>
              </a:rPr>
              <a:t>www.dgytgift.com</a:t>
            </a:r>
            <a:endParaRPr lang="en-US" altLang="ja-JP" sz="2400" b="1" dirty="0" smtClean="0">
              <a:latin typeface="微软雅黑" panose="020B0503020204020204" pitchFamily="34" charset="-122"/>
              <a:ea typeface="微软雅黑" panose="020B0503020204020204" pitchFamily="34" charset="-122"/>
            </a:endParaRPr>
          </a:p>
          <a:p>
            <a:pPr algn="ctr"/>
            <a:r>
              <a:rPr lang="ja-JP" altLang="en-US" sz="2400" b="1" dirty="0" smtClean="0">
                <a:latin typeface="微软雅黑" panose="020B0503020204020204" pitchFamily="34" charset="-122"/>
                <a:ea typeface="微软雅黑" panose="020B0503020204020204" pitchFamily="34" charset="-122"/>
              </a:rPr>
              <a:t>住所</a:t>
            </a:r>
            <a:r>
              <a:rPr lang="en-US" altLang="ja-JP" sz="2400" b="1" dirty="0" smtClean="0">
                <a:latin typeface="微软雅黑" panose="020B0503020204020204" pitchFamily="34" charset="-122"/>
                <a:ea typeface="微软雅黑" panose="020B0503020204020204" pitchFamily="34" charset="-122"/>
              </a:rPr>
              <a:t>:</a:t>
            </a:r>
            <a:r>
              <a:rPr lang="ja-JP" altLang="en-US" sz="2400" b="1" dirty="0" smtClean="0">
                <a:latin typeface="微软雅黑" panose="020B0503020204020204" pitchFamily="34" charset="-122"/>
                <a:ea typeface="微软雅黑" panose="020B0503020204020204" pitchFamily="34" charset="-122"/>
              </a:rPr>
              <a:t>広東省東莞市寮歩鎮芦溪路</a:t>
            </a:r>
            <a:r>
              <a:rPr lang="en-US" altLang="ja-JP" sz="2400" b="1" dirty="0" smtClean="0">
                <a:latin typeface="微软雅黑" panose="020B0503020204020204" pitchFamily="34" charset="-122"/>
                <a:ea typeface="微软雅黑" panose="020B0503020204020204" pitchFamily="34" charset="-122"/>
              </a:rPr>
              <a:t>11</a:t>
            </a:r>
            <a:r>
              <a:rPr lang="ja-JP" altLang="en-US" sz="2400" b="1" dirty="0" smtClean="0">
                <a:latin typeface="微软雅黑" panose="020B0503020204020204" pitchFamily="34" charset="-122"/>
                <a:ea typeface="微软雅黑" panose="020B0503020204020204" pitchFamily="34" charset="-122"/>
              </a:rPr>
              <a:t>号</a:t>
            </a:r>
            <a:r>
              <a:rPr lang="en-US" altLang="ja-JP" sz="2400" b="1" dirty="0" smtClean="0">
                <a:latin typeface="微软雅黑" panose="020B0503020204020204" pitchFamily="34" charset="-122"/>
                <a:ea typeface="微软雅黑" panose="020B0503020204020204" pitchFamily="34" charset="-122"/>
              </a:rPr>
              <a:t>3F</a:t>
            </a:r>
            <a:endParaRPr lang="en-US" sz="2400" b="1" dirty="0">
              <a:latin typeface="微软雅黑" panose="020B0503020204020204" pitchFamily="34" charset="-122"/>
              <a:ea typeface="微软雅黑" panose="020B0503020204020204" pitchFamily="34" charset="-122"/>
            </a:endParaRPr>
          </a:p>
        </p:txBody>
      </p:sp>
      <p:pic>
        <p:nvPicPr>
          <p:cNvPr id="1026" name="Picture 2"/>
          <p:cNvPicPr>
            <a:picLocks noChangeAspect="1" noChangeArrowheads="1"/>
          </p:cNvPicPr>
          <p:nvPr/>
        </p:nvPicPr>
        <p:blipFill>
          <a:blip r:embed="rId3"/>
          <a:srcRect/>
          <a:stretch>
            <a:fillRect/>
          </a:stretch>
        </p:blipFill>
        <p:spPr bwMode="auto">
          <a:xfrm>
            <a:off x="0" y="0"/>
            <a:ext cx="747841" cy="567328"/>
          </a:xfrm>
          <a:prstGeom prst="rect">
            <a:avLst/>
          </a:prstGeom>
          <a:noFill/>
          <a:ln w="9525">
            <a:noFill/>
            <a:miter lim="800000"/>
            <a:headEnd/>
            <a:tailEnd/>
          </a:ln>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00299" y="191233"/>
            <a:ext cx="3692769" cy="623248"/>
          </a:xfrm>
          <a:prstGeom prst="rect">
            <a:avLst/>
          </a:prstGeom>
          <a:noFill/>
        </p:spPr>
        <p:txBody>
          <a:bodyPr wrap="square" lIns="68580" tIns="34290" rIns="68580" bIns="34290" rtlCol="0">
            <a:spAutoFit/>
          </a:bodyPr>
          <a:lstStyle/>
          <a:p>
            <a:pPr algn="ctr"/>
            <a:r>
              <a:rPr lang="zh-CN" altLang="en-US" sz="3600" b="1" dirty="0" smtClean="0">
                <a:latin typeface="微软雅黑" panose="020B0503020204020204" pitchFamily="34" charset="-122"/>
                <a:ea typeface="微软雅黑" panose="020B0503020204020204" pitchFamily="34" charset="-122"/>
              </a:rPr>
              <a:t>竹</a:t>
            </a:r>
            <a:r>
              <a:rPr lang="ja-JP" altLang="en-US" sz="3600" b="1" dirty="0" smtClean="0">
                <a:latin typeface="微软雅黑" panose="020B0503020204020204" pitchFamily="34" charset="-122"/>
                <a:ea typeface="微软雅黑" panose="020B0503020204020204" pitchFamily="34" charset="-122"/>
              </a:rPr>
              <a:t>繊維カップ</a:t>
            </a:r>
            <a:endParaRPr lang="en-US" altLang="zh-CN" sz="3600" b="1" dirty="0">
              <a:latin typeface="微软雅黑" panose="020B0503020204020204" pitchFamily="34" charset="-122"/>
              <a:ea typeface="微软雅黑" panose="020B0503020204020204" pitchFamily="34" charset="-122"/>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1371" y="814480"/>
            <a:ext cx="2032925" cy="173240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3493626" y="1128552"/>
            <a:ext cx="3987225" cy="3108543"/>
          </a:xfrm>
          <a:prstGeom prst="rect">
            <a:avLst/>
          </a:prstGeom>
          <a:noFill/>
        </p:spPr>
        <p:txBody>
          <a:bodyPr wrap="square" rtlCol="0">
            <a:spAutoFit/>
          </a:bodyPr>
          <a:lstStyle/>
          <a:p>
            <a:r>
              <a:rPr lang="en-US" altLang="zh-CN" dirty="0" smtClean="0"/>
              <a:t>D8.5*H12cm   </a:t>
            </a:r>
            <a:r>
              <a:rPr lang="en-US" altLang="zh-CN" dirty="0" smtClean="0"/>
              <a:t>125</a:t>
            </a:r>
            <a:r>
              <a:rPr lang="ja-JP" altLang="en-US" dirty="0" smtClean="0"/>
              <a:t>ｇ</a:t>
            </a:r>
            <a:r>
              <a:rPr lang="zh-CN" altLang="en-US" dirty="0" smtClean="0"/>
              <a:t>   </a:t>
            </a:r>
            <a:r>
              <a:rPr lang="en-US" altLang="zh-CN" dirty="0" smtClean="0"/>
              <a:t>350ML</a:t>
            </a:r>
          </a:p>
          <a:p>
            <a:endParaRPr lang="en-US" altLang="zh-CN" dirty="0" smtClean="0"/>
          </a:p>
          <a:p>
            <a:r>
              <a:rPr lang="ja-JP" altLang="en-US" dirty="0" smtClean="0"/>
              <a:t>材質</a:t>
            </a:r>
            <a:r>
              <a:rPr lang="zh-CN" altLang="en-US" dirty="0" smtClean="0"/>
              <a:t>：</a:t>
            </a:r>
            <a:r>
              <a:rPr lang="ja-JP" altLang="en-US" dirty="0" smtClean="0"/>
              <a:t>ボディと蓋</a:t>
            </a:r>
            <a:r>
              <a:rPr lang="en-US" altLang="zh-CN" dirty="0" smtClean="0"/>
              <a:t>---</a:t>
            </a:r>
            <a:r>
              <a:rPr lang="zh-CN" altLang="en-US" dirty="0" smtClean="0"/>
              <a:t>竹</a:t>
            </a:r>
            <a:r>
              <a:rPr lang="ja-JP" altLang="en-US" dirty="0" smtClean="0"/>
              <a:t>繊維</a:t>
            </a:r>
            <a:endParaRPr lang="en-US" altLang="zh-CN" dirty="0" smtClean="0"/>
          </a:p>
          <a:p>
            <a:r>
              <a:rPr lang="en-US" altLang="zh-CN" dirty="0"/>
              <a:t> </a:t>
            </a:r>
            <a:r>
              <a:rPr lang="en-US" altLang="zh-CN" dirty="0" smtClean="0"/>
              <a:t>     </a:t>
            </a:r>
            <a:r>
              <a:rPr lang="ja-JP" altLang="en-US" dirty="0" smtClean="0"/>
              <a:t>蓋のストッパー</a:t>
            </a:r>
            <a:r>
              <a:rPr lang="ja-JP" altLang="en-US" dirty="0" smtClean="0"/>
              <a:t>とカップカバー</a:t>
            </a:r>
            <a:r>
              <a:rPr lang="en-US" altLang="zh-CN" dirty="0" smtClean="0"/>
              <a:t>---</a:t>
            </a:r>
            <a:r>
              <a:rPr lang="ja-JP" altLang="en-US" dirty="0" smtClean="0"/>
              <a:t>シリコン</a:t>
            </a:r>
            <a:endParaRPr lang="en-US" altLang="zh-CN" dirty="0" smtClean="0"/>
          </a:p>
          <a:p>
            <a:endParaRPr lang="en-US" altLang="zh-CN" dirty="0" smtClean="0"/>
          </a:p>
          <a:p>
            <a:r>
              <a:rPr lang="ja-JP" altLang="en-US" dirty="0" smtClean="0"/>
              <a:t>デザインオリジナル</a:t>
            </a:r>
            <a:r>
              <a:rPr lang="ja-JP" altLang="en-US" dirty="0" smtClean="0"/>
              <a:t>可能</a:t>
            </a:r>
            <a:r>
              <a:rPr lang="en-US" altLang="zh-CN" dirty="0" smtClean="0"/>
              <a:t>---</a:t>
            </a:r>
            <a:r>
              <a:rPr lang="ja-JP" altLang="en-US" dirty="0" smtClean="0"/>
              <a:t>ボディ</a:t>
            </a:r>
            <a:endParaRPr lang="en-US" altLang="zh-CN" dirty="0" smtClean="0"/>
          </a:p>
          <a:p>
            <a:r>
              <a:rPr lang="ja-JP" altLang="en-US" dirty="0" smtClean="0"/>
              <a:t>色</a:t>
            </a:r>
            <a:r>
              <a:rPr lang="ja-JP" altLang="en-US" dirty="0" smtClean="0"/>
              <a:t>指定可能</a:t>
            </a:r>
            <a:r>
              <a:rPr lang="en-US" altLang="zh-CN" dirty="0" smtClean="0"/>
              <a:t>---</a:t>
            </a:r>
            <a:r>
              <a:rPr lang="ja-JP" altLang="en-US" dirty="0" smtClean="0"/>
              <a:t>蓋</a:t>
            </a:r>
            <a:r>
              <a:rPr lang="zh-CN" altLang="en-US" dirty="0" smtClean="0"/>
              <a:t>、</a:t>
            </a:r>
            <a:r>
              <a:rPr lang="ja-JP" altLang="en-US" dirty="0" smtClean="0"/>
              <a:t>ストッパー</a:t>
            </a:r>
            <a:r>
              <a:rPr lang="ja-JP" altLang="en-US" dirty="0" smtClean="0"/>
              <a:t>と</a:t>
            </a:r>
            <a:r>
              <a:rPr lang="ja-JP" altLang="en-US" dirty="0" smtClean="0"/>
              <a:t>カバー</a:t>
            </a:r>
            <a:endParaRPr lang="en-US" altLang="zh-CN" dirty="0" smtClean="0"/>
          </a:p>
          <a:p>
            <a:endParaRPr lang="en-US" altLang="zh-CN" dirty="0" smtClean="0"/>
          </a:p>
          <a:p>
            <a:r>
              <a:rPr lang="ja-JP" altLang="en-US" dirty="0" smtClean="0"/>
              <a:t>カップ</a:t>
            </a:r>
            <a:r>
              <a:rPr lang="ja-JP" altLang="en-US" dirty="0" smtClean="0"/>
              <a:t>カバ</a:t>
            </a:r>
            <a:r>
              <a:rPr lang="ja-JP" altLang="en-US" dirty="0" smtClean="0"/>
              <a:t>ーをセット可能。</a:t>
            </a:r>
            <a:endParaRPr lang="en-US" altLang="zh-CN" dirty="0" smtClean="0"/>
          </a:p>
          <a:p>
            <a:endParaRPr lang="en-US" altLang="zh-CN" dirty="0"/>
          </a:p>
          <a:p>
            <a:r>
              <a:rPr lang="ja-JP" altLang="en-US" dirty="0" smtClean="0"/>
              <a:t>ノーマル梱包</a:t>
            </a:r>
            <a:r>
              <a:rPr lang="zh-CN" altLang="en-US" dirty="0" smtClean="0"/>
              <a:t>：</a:t>
            </a:r>
            <a:r>
              <a:rPr lang="en-US" altLang="zh-CN" dirty="0" smtClean="0"/>
              <a:t>OPP</a:t>
            </a:r>
            <a:r>
              <a:rPr lang="zh-CN" altLang="en-US" dirty="0" smtClean="0"/>
              <a:t>袋</a:t>
            </a:r>
            <a:r>
              <a:rPr lang="ja-JP" altLang="en-US" dirty="0" smtClean="0"/>
              <a:t>入</a:t>
            </a:r>
            <a:r>
              <a:rPr lang="ja-JP" altLang="en-US" dirty="0" smtClean="0"/>
              <a:t>り、エッグパッキング</a:t>
            </a:r>
            <a:endParaRPr lang="en-US" altLang="zh-CN" dirty="0" smtClean="0"/>
          </a:p>
          <a:p>
            <a:r>
              <a:rPr lang="en-US" altLang="zh-CN" dirty="0" smtClean="0"/>
              <a:t>72pcs/ctn</a:t>
            </a:r>
            <a:r>
              <a:rPr lang="zh-CN" altLang="en-US" dirty="0" smtClean="0"/>
              <a:t>    </a:t>
            </a:r>
            <a:r>
              <a:rPr lang="en-US" altLang="zh-CN" dirty="0" smtClean="0"/>
              <a:t>59*39*39cm    GW/12KG </a:t>
            </a:r>
          </a:p>
          <a:p>
            <a:r>
              <a:rPr lang="ja-JP" altLang="en-US" dirty="0" smtClean="0"/>
              <a:t>カラーボックスも可能。</a:t>
            </a:r>
            <a:endParaRPr lang="en-US" altLang="zh-CN" dirty="0" smtClean="0"/>
          </a:p>
          <a:p>
            <a:endParaRPr lang="en-US" altLang="zh-CN"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1371" y="2651398"/>
            <a:ext cx="1868928" cy="228629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00299" y="191233"/>
            <a:ext cx="3692769" cy="623248"/>
          </a:xfrm>
          <a:prstGeom prst="rect">
            <a:avLst/>
          </a:prstGeom>
          <a:noFill/>
        </p:spPr>
        <p:txBody>
          <a:bodyPr wrap="square" lIns="68580" tIns="34290" rIns="68580" bIns="34290" rtlCol="0">
            <a:spAutoFit/>
          </a:bodyPr>
          <a:lstStyle/>
          <a:p>
            <a:pPr algn="ctr"/>
            <a:r>
              <a:rPr lang="zh-CN" altLang="en-US" sz="3600" b="1" dirty="0" smtClean="0">
                <a:latin typeface="微软雅黑" panose="020B0503020204020204" pitchFamily="34" charset="-122"/>
                <a:ea typeface="微软雅黑" panose="020B0503020204020204" pitchFamily="34" charset="-122"/>
              </a:rPr>
              <a:t>竹</a:t>
            </a:r>
            <a:r>
              <a:rPr lang="ja-JP" altLang="en-US" sz="3600" b="1" dirty="0" smtClean="0">
                <a:latin typeface="微软雅黑" panose="020B0503020204020204" pitchFamily="34" charset="-122"/>
                <a:ea typeface="微软雅黑" panose="020B0503020204020204" pitchFamily="34" charset="-122"/>
              </a:rPr>
              <a:t>繊</a:t>
            </a:r>
            <a:r>
              <a:rPr lang="ja-JP" altLang="en-US" sz="3600" b="1" dirty="0" smtClean="0">
                <a:latin typeface="微软雅黑" panose="020B0503020204020204" pitchFamily="34" charset="-122"/>
                <a:ea typeface="微软雅黑" panose="020B0503020204020204" pitchFamily="34" charset="-122"/>
              </a:rPr>
              <a:t>維</a:t>
            </a:r>
            <a:r>
              <a:rPr lang="ja-JP" altLang="en-US" sz="3600" b="1" dirty="0" smtClean="0">
                <a:latin typeface="微软雅黑" panose="020B0503020204020204" pitchFamily="34" charset="-122"/>
                <a:ea typeface="微软雅黑" panose="020B0503020204020204" pitchFamily="34" charset="-122"/>
              </a:rPr>
              <a:t>カップ</a:t>
            </a:r>
            <a:endParaRPr lang="en-US" altLang="zh-CN" sz="3600" b="1" dirty="0">
              <a:latin typeface="微软雅黑" panose="020B0503020204020204" pitchFamily="34" charset="-122"/>
              <a:ea typeface="微软雅黑" panose="020B0503020204020204" pitchFamily="34" charset="-122"/>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3993" y="682486"/>
            <a:ext cx="2294973" cy="18884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5" name="TextBox 14"/>
          <p:cNvSpPr txBox="1"/>
          <p:nvPr/>
        </p:nvSpPr>
        <p:spPr>
          <a:xfrm>
            <a:off x="2930409" y="1175182"/>
            <a:ext cx="3987225" cy="3108543"/>
          </a:xfrm>
          <a:prstGeom prst="rect">
            <a:avLst/>
          </a:prstGeom>
          <a:noFill/>
        </p:spPr>
        <p:txBody>
          <a:bodyPr wrap="square" rtlCol="0">
            <a:spAutoFit/>
          </a:bodyPr>
          <a:lstStyle/>
          <a:p>
            <a:r>
              <a:rPr lang="en-US" altLang="zh-CN" dirty="0" smtClean="0"/>
              <a:t>D8.5*H12.5cm   150</a:t>
            </a:r>
            <a:r>
              <a:rPr lang="zh-CN" altLang="en-US" dirty="0" smtClean="0"/>
              <a:t>克</a:t>
            </a:r>
            <a:r>
              <a:rPr lang="ja-JP" altLang="en-US" dirty="0" smtClean="0"/>
              <a:t>ｇ</a:t>
            </a:r>
            <a:r>
              <a:rPr lang="zh-CN" altLang="en-US" dirty="0" smtClean="0"/>
              <a:t>  </a:t>
            </a:r>
            <a:r>
              <a:rPr lang="en-US" altLang="zh-CN" dirty="0" smtClean="0"/>
              <a:t>350ML</a:t>
            </a:r>
          </a:p>
          <a:p>
            <a:endParaRPr lang="en-US" altLang="zh-CN" dirty="0" smtClean="0"/>
          </a:p>
          <a:p>
            <a:r>
              <a:rPr lang="ja-JP" altLang="en-US" dirty="0" smtClean="0"/>
              <a:t>材質</a:t>
            </a:r>
            <a:r>
              <a:rPr lang="zh-CN" altLang="en-US" dirty="0" smtClean="0"/>
              <a:t>：</a:t>
            </a:r>
            <a:r>
              <a:rPr lang="ja-JP" altLang="en-US" dirty="0" smtClean="0"/>
              <a:t>ボディと蓋</a:t>
            </a:r>
            <a:r>
              <a:rPr lang="en-US" altLang="zh-CN" dirty="0" smtClean="0"/>
              <a:t>---</a:t>
            </a:r>
            <a:r>
              <a:rPr lang="zh-CN" altLang="en-US" dirty="0" smtClean="0"/>
              <a:t>竹</a:t>
            </a:r>
            <a:r>
              <a:rPr lang="ja-JP" altLang="en-US" dirty="0" smtClean="0"/>
              <a:t>繊維</a:t>
            </a:r>
            <a:endParaRPr lang="en-US" altLang="zh-CN" dirty="0" smtClean="0"/>
          </a:p>
          <a:p>
            <a:r>
              <a:rPr lang="en-US" altLang="zh-CN" dirty="0"/>
              <a:t> </a:t>
            </a:r>
            <a:r>
              <a:rPr lang="en-US" altLang="zh-CN" dirty="0" smtClean="0"/>
              <a:t>     </a:t>
            </a:r>
            <a:r>
              <a:rPr lang="ja-JP" altLang="en-US" dirty="0" smtClean="0"/>
              <a:t>蓋のストッパー</a:t>
            </a:r>
            <a:r>
              <a:rPr lang="ja-JP" altLang="en-US" dirty="0" smtClean="0"/>
              <a:t>と</a:t>
            </a:r>
            <a:r>
              <a:rPr lang="ja-JP" altLang="en-US" dirty="0" smtClean="0"/>
              <a:t>カバー</a:t>
            </a:r>
            <a:r>
              <a:rPr lang="en-US" altLang="zh-CN" dirty="0" smtClean="0"/>
              <a:t>---</a:t>
            </a:r>
            <a:r>
              <a:rPr lang="ja-JP" altLang="en-US" dirty="0" smtClean="0"/>
              <a:t>シリコン</a:t>
            </a:r>
            <a:endParaRPr lang="en-US" altLang="zh-CN" dirty="0" smtClean="0"/>
          </a:p>
          <a:p>
            <a:endParaRPr lang="en-US" altLang="zh-CN" dirty="0" smtClean="0"/>
          </a:p>
          <a:p>
            <a:r>
              <a:rPr lang="ja-JP" altLang="en-US" dirty="0" smtClean="0"/>
              <a:t>デザインオリジナル可能</a:t>
            </a:r>
            <a:r>
              <a:rPr lang="en-US" altLang="zh-CN" dirty="0" smtClean="0"/>
              <a:t>---</a:t>
            </a:r>
            <a:r>
              <a:rPr lang="ja-JP" altLang="en-US" dirty="0" smtClean="0"/>
              <a:t>ボディ</a:t>
            </a:r>
            <a:endParaRPr lang="en-US" altLang="zh-CN" dirty="0" smtClean="0"/>
          </a:p>
          <a:p>
            <a:r>
              <a:rPr lang="ja-JP" altLang="en-US" dirty="0" smtClean="0"/>
              <a:t>色指定可能</a:t>
            </a:r>
            <a:r>
              <a:rPr lang="en-US" altLang="zh-CN" dirty="0" smtClean="0"/>
              <a:t>---</a:t>
            </a:r>
            <a:r>
              <a:rPr lang="ja-JP" altLang="en-US" dirty="0" smtClean="0"/>
              <a:t>蓋</a:t>
            </a:r>
            <a:r>
              <a:rPr lang="zh-CN" altLang="en-US" dirty="0" smtClean="0"/>
              <a:t>、</a:t>
            </a:r>
            <a:r>
              <a:rPr lang="ja-JP" altLang="en-US" dirty="0" smtClean="0"/>
              <a:t>ストッパーとカバー</a:t>
            </a:r>
            <a:endParaRPr lang="en-US" altLang="zh-CN" dirty="0" smtClean="0"/>
          </a:p>
          <a:p>
            <a:endParaRPr lang="en-US" altLang="zh-CN" dirty="0" smtClean="0"/>
          </a:p>
          <a:p>
            <a:r>
              <a:rPr lang="ja-JP" altLang="en-US" dirty="0" smtClean="0"/>
              <a:t>カップカバーをセット可能。</a:t>
            </a:r>
            <a:endParaRPr lang="en-US" altLang="zh-CN" dirty="0" smtClean="0"/>
          </a:p>
          <a:p>
            <a:endParaRPr lang="en-US" altLang="zh-CN" dirty="0" smtClean="0"/>
          </a:p>
          <a:p>
            <a:r>
              <a:rPr lang="ja-JP" altLang="en-US" dirty="0" smtClean="0"/>
              <a:t>ノーマル梱包</a:t>
            </a:r>
            <a:r>
              <a:rPr lang="zh-CN" altLang="en-US" dirty="0" smtClean="0"/>
              <a:t>：</a:t>
            </a:r>
            <a:r>
              <a:rPr lang="en-US" altLang="zh-CN" dirty="0" smtClean="0"/>
              <a:t>OPP</a:t>
            </a:r>
            <a:r>
              <a:rPr lang="zh-CN" altLang="en-US" dirty="0" smtClean="0"/>
              <a:t>袋</a:t>
            </a:r>
            <a:r>
              <a:rPr lang="ja-JP" altLang="en-US" dirty="0" smtClean="0"/>
              <a:t>入り、エッグパッキング</a:t>
            </a:r>
            <a:endParaRPr lang="en-US" altLang="zh-CN" dirty="0" smtClean="0"/>
          </a:p>
          <a:p>
            <a:r>
              <a:rPr lang="en-US" altLang="zh-CN" dirty="0" smtClean="0"/>
              <a:t>72pcs/</a:t>
            </a:r>
            <a:r>
              <a:rPr lang="en-US" altLang="zh-CN" dirty="0" err="1" smtClean="0"/>
              <a:t>ctn</a:t>
            </a:r>
            <a:r>
              <a:rPr lang="zh-CN" altLang="en-US" dirty="0" smtClean="0"/>
              <a:t>    </a:t>
            </a:r>
            <a:r>
              <a:rPr lang="en-US" altLang="zh-CN" dirty="0"/>
              <a:t>59*39*39cm    </a:t>
            </a:r>
            <a:r>
              <a:rPr lang="en-US" altLang="zh-CN" dirty="0" smtClean="0"/>
              <a:t>GW/14.5KG </a:t>
            </a:r>
            <a:endParaRPr lang="en-US" altLang="zh-CN" dirty="0"/>
          </a:p>
          <a:p>
            <a:r>
              <a:rPr lang="ja-JP" altLang="en-US" dirty="0" smtClean="0"/>
              <a:t>カラーボックスも可能。</a:t>
            </a:r>
            <a:endParaRPr lang="en-US" altLang="zh-CN" dirty="0" smtClean="0"/>
          </a:p>
          <a:p>
            <a:endParaRPr lang="en-US" altLang="zh-CN" dirty="0"/>
          </a:p>
        </p:txBody>
      </p:sp>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80268" y="457513"/>
            <a:ext cx="1711936" cy="21134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13993" y="2641815"/>
            <a:ext cx="1759971" cy="23705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092318" y="2886073"/>
            <a:ext cx="1663148" cy="22413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892108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00299" y="191233"/>
            <a:ext cx="3692769" cy="623248"/>
          </a:xfrm>
          <a:prstGeom prst="rect">
            <a:avLst/>
          </a:prstGeom>
          <a:noFill/>
        </p:spPr>
        <p:txBody>
          <a:bodyPr wrap="square" lIns="68580" tIns="34290" rIns="68580" bIns="34290" rtlCol="0">
            <a:spAutoFit/>
          </a:bodyPr>
          <a:lstStyle/>
          <a:p>
            <a:pPr algn="ctr"/>
            <a:r>
              <a:rPr lang="zh-CN" altLang="en-US" sz="3600" b="1" dirty="0" smtClean="0">
                <a:latin typeface="微软雅黑" panose="020B0503020204020204" pitchFamily="34" charset="-122"/>
                <a:ea typeface="微软雅黑" panose="020B0503020204020204" pitchFamily="34" charset="-122"/>
              </a:rPr>
              <a:t>竹</a:t>
            </a:r>
            <a:r>
              <a:rPr lang="ja-JP" altLang="en-US" sz="3600" b="1" dirty="0" smtClean="0">
                <a:latin typeface="微软雅黑" panose="020B0503020204020204" pitchFamily="34" charset="-122"/>
                <a:ea typeface="微软雅黑" panose="020B0503020204020204" pitchFamily="34" charset="-122"/>
              </a:rPr>
              <a:t>繊維カップ</a:t>
            </a:r>
            <a:endParaRPr lang="en-US" altLang="zh-CN" sz="3600" b="1" dirty="0">
              <a:latin typeface="微软雅黑" panose="020B0503020204020204" pitchFamily="34" charset="-122"/>
              <a:ea typeface="微软雅黑" panose="020B0503020204020204" pitchFamily="34" charset="-122"/>
            </a:endParaRPr>
          </a:p>
        </p:txBody>
      </p:sp>
      <p:sp>
        <p:nvSpPr>
          <p:cNvPr id="11" name="TextBox 10"/>
          <p:cNvSpPr txBox="1"/>
          <p:nvPr/>
        </p:nvSpPr>
        <p:spPr>
          <a:xfrm>
            <a:off x="2463885" y="1194914"/>
            <a:ext cx="3987225" cy="3108543"/>
          </a:xfrm>
          <a:prstGeom prst="rect">
            <a:avLst/>
          </a:prstGeom>
          <a:noFill/>
        </p:spPr>
        <p:txBody>
          <a:bodyPr wrap="square" rtlCol="0">
            <a:spAutoFit/>
          </a:bodyPr>
          <a:lstStyle/>
          <a:p>
            <a:r>
              <a:rPr lang="en-US" altLang="zh-CN" dirty="0" smtClean="0"/>
              <a:t>D9.7*H14.5cm   </a:t>
            </a:r>
            <a:r>
              <a:rPr lang="en-US" altLang="zh-CN" dirty="0" smtClean="0"/>
              <a:t>220</a:t>
            </a:r>
            <a:r>
              <a:rPr lang="ja-JP" altLang="en-US" dirty="0" smtClean="0"/>
              <a:t>ｇ</a:t>
            </a:r>
            <a:r>
              <a:rPr lang="zh-CN" altLang="en-US" dirty="0" smtClean="0"/>
              <a:t>   </a:t>
            </a:r>
            <a:r>
              <a:rPr lang="en-US" altLang="zh-CN" dirty="0" smtClean="0"/>
              <a:t>470ML</a:t>
            </a:r>
          </a:p>
          <a:p>
            <a:endParaRPr lang="en-US" altLang="zh-CN" dirty="0" smtClean="0"/>
          </a:p>
          <a:p>
            <a:r>
              <a:rPr lang="ja-JP" altLang="en-US" dirty="0" smtClean="0"/>
              <a:t>材質</a:t>
            </a:r>
            <a:r>
              <a:rPr lang="zh-CN" altLang="en-US" dirty="0" smtClean="0"/>
              <a:t>：</a:t>
            </a:r>
            <a:r>
              <a:rPr lang="ja-JP" altLang="en-US" dirty="0" smtClean="0"/>
              <a:t>ボディと蓋</a:t>
            </a:r>
            <a:r>
              <a:rPr lang="en-US" altLang="zh-CN" dirty="0" smtClean="0"/>
              <a:t>---</a:t>
            </a:r>
            <a:r>
              <a:rPr lang="zh-CN" altLang="en-US" dirty="0" smtClean="0"/>
              <a:t>竹</a:t>
            </a:r>
            <a:r>
              <a:rPr lang="ja-JP" altLang="en-US" dirty="0" smtClean="0"/>
              <a:t>繊維</a:t>
            </a:r>
            <a:endParaRPr lang="en-US" altLang="zh-CN" dirty="0" smtClean="0"/>
          </a:p>
          <a:p>
            <a:r>
              <a:rPr lang="en-US" altLang="zh-CN" dirty="0" smtClean="0"/>
              <a:t>      </a:t>
            </a:r>
            <a:r>
              <a:rPr lang="ja-JP" altLang="en-US" dirty="0" smtClean="0"/>
              <a:t>蓋のストッパーとカバー</a:t>
            </a:r>
            <a:r>
              <a:rPr lang="en-US" altLang="zh-CN" dirty="0" smtClean="0"/>
              <a:t>---</a:t>
            </a:r>
            <a:r>
              <a:rPr lang="ja-JP" altLang="en-US" dirty="0" smtClean="0"/>
              <a:t>シリコン</a:t>
            </a:r>
            <a:endParaRPr lang="en-US" altLang="zh-CN" dirty="0" smtClean="0"/>
          </a:p>
          <a:p>
            <a:endParaRPr lang="en-US" altLang="zh-CN" dirty="0" smtClean="0"/>
          </a:p>
          <a:p>
            <a:r>
              <a:rPr lang="ja-JP" altLang="en-US" dirty="0" smtClean="0"/>
              <a:t>デザインオリジナル可能</a:t>
            </a:r>
            <a:r>
              <a:rPr lang="en-US" altLang="zh-CN" dirty="0" smtClean="0"/>
              <a:t>---</a:t>
            </a:r>
            <a:r>
              <a:rPr lang="ja-JP" altLang="en-US" dirty="0" smtClean="0"/>
              <a:t>ボディ</a:t>
            </a:r>
            <a:endParaRPr lang="en-US" altLang="zh-CN" dirty="0" smtClean="0"/>
          </a:p>
          <a:p>
            <a:r>
              <a:rPr lang="ja-JP" altLang="en-US" dirty="0" smtClean="0"/>
              <a:t>色指定可能</a:t>
            </a:r>
            <a:r>
              <a:rPr lang="en-US" altLang="zh-CN" dirty="0" smtClean="0"/>
              <a:t>---</a:t>
            </a:r>
            <a:r>
              <a:rPr lang="ja-JP" altLang="en-US" dirty="0" smtClean="0"/>
              <a:t>蓋</a:t>
            </a:r>
            <a:r>
              <a:rPr lang="zh-CN" altLang="en-US" dirty="0" smtClean="0"/>
              <a:t>、</a:t>
            </a:r>
            <a:r>
              <a:rPr lang="ja-JP" altLang="en-US" dirty="0" smtClean="0"/>
              <a:t>ストッパーとカバー</a:t>
            </a:r>
            <a:endParaRPr lang="en-US" altLang="zh-CN" dirty="0" smtClean="0"/>
          </a:p>
          <a:p>
            <a:endParaRPr lang="en-US" altLang="zh-CN" dirty="0" smtClean="0"/>
          </a:p>
          <a:p>
            <a:r>
              <a:rPr lang="ja-JP" altLang="en-US" dirty="0" smtClean="0"/>
              <a:t>カップカバーをセット可能。</a:t>
            </a:r>
            <a:endParaRPr lang="en-US" altLang="zh-CN" dirty="0" smtClean="0"/>
          </a:p>
          <a:p>
            <a:endParaRPr lang="en-US" altLang="zh-CN" dirty="0" smtClean="0"/>
          </a:p>
          <a:p>
            <a:r>
              <a:rPr lang="ja-JP" altLang="en-US" dirty="0" smtClean="0"/>
              <a:t>ノーマル梱包</a:t>
            </a:r>
            <a:r>
              <a:rPr lang="zh-CN" altLang="en-US" dirty="0" smtClean="0"/>
              <a:t>：</a:t>
            </a:r>
            <a:r>
              <a:rPr lang="en-US" altLang="zh-CN" dirty="0" smtClean="0"/>
              <a:t>OPP</a:t>
            </a:r>
            <a:r>
              <a:rPr lang="zh-CN" altLang="en-US" dirty="0" smtClean="0"/>
              <a:t>袋</a:t>
            </a:r>
            <a:r>
              <a:rPr lang="ja-JP" altLang="en-US" dirty="0" smtClean="0"/>
              <a:t>入り、エッグパッキング</a:t>
            </a:r>
            <a:endParaRPr lang="en-US" altLang="zh-CN" dirty="0" smtClean="0"/>
          </a:p>
          <a:p>
            <a:r>
              <a:rPr lang="en-US" altLang="zh-CN" dirty="0" smtClean="0"/>
              <a:t>50pcs/</a:t>
            </a:r>
            <a:r>
              <a:rPr lang="en-US" altLang="zh-CN" dirty="0" err="1" smtClean="0"/>
              <a:t>ctn</a:t>
            </a:r>
            <a:r>
              <a:rPr lang="zh-CN" altLang="en-US" dirty="0" smtClean="0"/>
              <a:t>    </a:t>
            </a:r>
            <a:r>
              <a:rPr lang="en-US" altLang="zh-CN" dirty="0" smtClean="0"/>
              <a:t>52*52*32cm    GW/14.2KG </a:t>
            </a:r>
            <a:endParaRPr lang="en-US" altLang="zh-CN" dirty="0"/>
          </a:p>
          <a:p>
            <a:r>
              <a:rPr lang="ja-JP" altLang="en-US" dirty="0" smtClean="0"/>
              <a:t>カラーボックスも可能。</a:t>
            </a:r>
            <a:endParaRPr lang="en-US" altLang="zh-CN" dirty="0" smtClean="0"/>
          </a:p>
          <a:p>
            <a:endParaRPr lang="en-US" altLang="zh-CN" dirty="0"/>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613173" y="3104736"/>
            <a:ext cx="2351924" cy="200455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8105" y="723453"/>
            <a:ext cx="1675170" cy="20457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8105" y="2864197"/>
            <a:ext cx="1613825" cy="224509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892108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00299" y="191233"/>
            <a:ext cx="3692769" cy="623248"/>
          </a:xfrm>
          <a:prstGeom prst="rect">
            <a:avLst/>
          </a:prstGeom>
          <a:noFill/>
        </p:spPr>
        <p:txBody>
          <a:bodyPr wrap="square" lIns="68580" tIns="34290" rIns="68580" bIns="34290" rtlCol="0">
            <a:spAutoFit/>
          </a:bodyPr>
          <a:lstStyle/>
          <a:p>
            <a:pPr algn="ctr"/>
            <a:r>
              <a:rPr lang="zh-CN" altLang="en-US" sz="3600" b="1" dirty="0" smtClean="0">
                <a:latin typeface="微软雅黑" panose="020B0503020204020204" pitchFamily="34" charset="-122"/>
                <a:ea typeface="微软雅黑" panose="020B0503020204020204" pitchFamily="34" charset="-122"/>
              </a:rPr>
              <a:t>竹</a:t>
            </a:r>
            <a:r>
              <a:rPr lang="ja-JP" altLang="en-US" sz="3600" b="1" dirty="0" smtClean="0">
                <a:latin typeface="微软雅黑" panose="020B0503020204020204" pitchFamily="34" charset="-122"/>
                <a:ea typeface="微软雅黑" panose="020B0503020204020204" pitchFamily="34" charset="-122"/>
              </a:rPr>
              <a:t>繊維カップ</a:t>
            </a:r>
            <a:endParaRPr lang="en-US" altLang="zh-CN" sz="3600" b="1" dirty="0">
              <a:latin typeface="微软雅黑" panose="020B0503020204020204" pitchFamily="34" charset="-122"/>
              <a:ea typeface="微软雅黑" panose="020B0503020204020204" pitchFamily="34" charset="-122"/>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4724" y="684118"/>
            <a:ext cx="2073053" cy="28488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56285" y="2971246"/>
            <a:ext cx="1728505" cy="20049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5" name="TextBox 14"/>
          <p:cNvSpPr txBox="1"/>
          <p:nvPr/>
        </p:nvSpPr>
        <p:spPr>
          <a:xfrm>
            <a:off x="2582921" y="1215550"/>
            <a:ext cx="3987225" cy="3108543"/>
          </a:xfrm>
          <a:prstGeom prst="rect">
            <a:avLst/>
          </a:prstGeom>
          <a:noFill/>
        </p:spPr>
        <p:txBody>
          <a:bodyPr wrap="square" rtlCol="0">
            <a:spAutoFit/>
          </a:bodyPr>
          <a:lstStyle/>
          <a:p>
            <a:r>
              <a:rPr lang="en-US" altLang="zh-CN" dirty="0" smtClean="0"/>
              <a:t>D9.7*H14cm   </a:t>
            </a:r>
            <a:r>
              <a:rPr lang="en-US" altLang="zh-CN" dirty="0" smtClean="0"/>
              <a:t>200</a:t>
            </a:r>
            <a:r>
              <a:rPr lang="ja-JP" altLang="en-US" dirty="0" smtClean="0"/>
              <a:t>ｇ</a:t>
            </a:r>
            <a:r>
              <a:rPr lang="zh-CN" altLang="en-US" dirty="0" smtClean="0"/>
              <a:t>  </a:t>
            </a:r>
            <a:r>
              <a:rPr lang="en-US" altLang="zh-CN" dirty="0" smtClean="0"/>
              <a:t>470ML</a:t>
            </a:r>
          </a:p>
          <a:p>
            <a:endParaRPr lang="en-US" altLang="zh-CN" dirty="0" smtClean="0"/>
          </a:p>
          <a:p>
            <a:r>
              <a:rPr lang="ja-JP" altLang="en-US" dirty="0" smtClean="0"/>
              <a:t>材質</a:t>
            </a:r>
            <a:r>
              <a:rPr lang="zh-CN" altLang="en-US" dirty="0" smtClean="0"/>
              <a:t>：</a:t>
            </a:r>
            <a:r>
              <a:rPr lang="ja-JP" altLang="en-US" dirty="0" smtClean="0"/>
              <a:t>ボディと蓋</a:t>
            </a:r>
            <a:r>
              <a:rPr lang="en-US" altLang="zh-CN" dirty="0" smtClean="0"/>
              <a:t>---</a:t>
            </a:r>
            <a:r>
              <a:rPr lang="zh-CN" altLang="en-US" dirty="0" smtClean="0"/>
              <a:t>竹</a:t>
            </a:r>
            <a:r>
              <a:rPr lang="ja-JP" altLang="en-US" dirty="0" smtClean="0"/>
              <a:t>繊維</a:t>
            </a:r>
            <a:endParaRPr lang="en-US" altLang="zh-CN" dirty="0" smtClean="0"/>
          </a:p>
          <a:p>
            <a:r>
              <a:rPr lang="en-US" altLang="zh-CN" dirty="0" smtClean="0"/>
              <a:t>      </a:t>
            </a:r>
            <a:r>
              <a:rPr lang="ja-JP" altLang="en-US" dirty="0" smtClean="0"/>
              <a:t>蓋のストッパーとカバー</a:t>
            </a:r>
            <a:r>
              <a:rPr lang="en-US" altLang="zh-CN" dirty="0" smtClean="0"/>
              <a:t>---</a:t>
            </a:r>
            <a:r>
              <a:rPr lang="ja-JP" altLang="en-US" dirty="0" smtClean="0"/>
              <a:t>シリコン</a:t>
            </a:r>
            <a:endParaRPr lang="en-US" altLang="zh-CN" dirty="0" smtClean="0"/>
          </a:p>
          <a:p>
            <a:endParaRPr lang="en-US" altLang="zh-CN" dirty="0" smtClean="0"/>
          </a:p>
          <a:p>
            <a:r>
              <a:rPr lang="ja-JP" altLang="en-US" dirty="0" smtClean="0"/>
              <a:t>デザインオリジナル可能</a:t>
            </a:r>
            <a:r>
              <a:rPr lang="en-US" altLang="zh-CN" dirty="0" smtClean="0"/>
              <a:t>---</a:t>
            </a:r>
            <a:r>
              <a:rPr lang="ja-JP" altLang="en-US" dirty="0" smtClean="0"/>
              <a:t>ボディ</a:t>
            </a:r>
            <a:endParaRPr lang="en-US" altLang="zh-CN" dirty="0" smtClean="0"/>
          </a:p>
          <a:p>
            <a:r>
              <a:rPr lang="ja-JP" altLang="en-US" dirty="0" smtClean="0"/>
              <a:t>色指定可能</a:t>
            </a:r>
            <a:r>
              <a:rPr lang="en-US" altLang="zh-CN" dirty="0" smtClean="0"/>
              <a:t>---</a:t>
            </a:r>
            <a:r>
              <a:rPr lang="ja-JP" altLang="en-US" dirty="0" smtClean="0"/>
              <a:t>蓋</a:t>
            </a:r>
            <a:r>
              <a:rPr lang="zh-CN" altLang="en-US" dirty="0" smtClean="0"/>
              <a:t>、</a:t>
            </a:r>
            <a:r>
              <a:rPr lang="ja-JP" altLang="en-US" dirty="0" smtClean="0"/>
              <a:t>ストッパーとカバー</a:t>
            </a:r>
            <a:endParaRPr lang="en-US" altLang="zh-CN" dirty="0" smtClean="0"/>
          </a:p>
          <a:p>
            <a:endParaRPr lang="en-US" altLang="zh-CN" dirty="0" smtClean="0"/>
          </a:p>
          <a:p>
            <a:r>
              <a:rPr lang="ja-JP" altLang="en-US" dirty="0" smtClean="0"/>
              <a:t>カップカバーをセット可能。</a:t>
            </a:r>
            <a:endParaRPr lang="en-US" altLang="zh-CN" dirty="0" smtClean="0"/>
          </a:p>
          <a:p>
            <a:endParaRPr lang="en-US" altLang="zh-CN" dirty="0" smtClean="0"/>
          </a:p>
          <a:p>
            <a:r>
              <a:rPr lang="ja-JP" altLang="en-US" dirty="0" smtClean="0"/>
              <a:t>ノーマル梱包</a:t>
            </a:r>
            <a:r>
              <a:rPr lang="zh-CN" altLang="en-US" dirty="0" smtClean="0"/>
              <a:t>：</a:t>
            </a:r>
            <a:r>
              <a:rPr lang="en-US" altLang="zh-CN" dirty="0" smtClean="0"/>
              <a:t>OPP</a:t>
            </a:r>
            <a:r>
              <a:rPr lang="zh-CN" altLang="en-US" dirty="0" smtClean="0"/>
              <a:t>袋</a:t>
            </a:r>
            <a:r>
              <a:rPr lang="ja-JP" altLang="en-US" dirty="0" smtClean="0"/>
              <a:t>入り、エッグパッキング</a:t>
            </a:r>
            <a:endParaRPr lang="en-US" altLang="zh-CN" dirty="0" smtClean="0"/>
          </a:p>
          <a:p>
            <a:r>
              <a:rPr lang="en-US" altLang="zh-CN" dirty="0" smtClean="0"/>
              <a:t>50pcs/</a:t>
            </a:r>
            <a:r>
              <a:rPr lang="en-US" altLang="zh-CN" dirty="0" err="1" smtClean="0"/>
              <a:t>ctn</a:t>
            </a:r>
            <a:r>
              <a:rPr lang="zh-CN" altLang="en-US" dirty="0" smtClean="0"/>
              <a:t>    </a:t>
            </a:r>
            <a:r>
              <a:rPr lang="en-US" altLang="zh-CN" dirty="0"/>
              <a:t>52*52*32cm    </a:t>
            </a:r>
            <a:r>
              <a:rPr lang="en-US" altLang="zh-CN" dirty="0" smtClean="0"/>
              <a:t>GW/13.2KG </a:t>
            </a:r>
            <a:endParaRPr lang="en-US" altLang="zh-CN" dirty="0"/>
          </a:p>
          <a:p>
            <a:r>
              <a:rPr lang="ja-JP" altLang="en-US" dirty="0" smtClean="0"/>
              <a:t>カラーボックスも可能。</a:t>
            </a:r>
            <a:endParaRPr lang="en-US" altLang="zh-CN" dirty="0" smtClean="0"/>
          </a:p>
          <a:p>
            <a:endParaRPr lang="en-US" altLang="zh-CN" dirty="0"/>
          </a:p>
        </p:txBody>
      </p:sp>
    </p:spTree>
    <p:extLst>
      <p:ext uri="{BB962C8B-B14F-4D97-AF65-F5344CB8AC3E}">
        <p14:creationId xmlns:p14="http://schemas.microsoft.com/office/powerpoint/2010/main" xmlns="" val="1892108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00299" y="191233"/>
            <a:ext cx="3692769" cy="623248"/>
          </a:xfrm>
          <a:prstGeom prst="rect">
            <a:avLst/>
          </a:prstGeom>
          <a:noFill/>
        </p:spPr>
        <p:txBody>
          <a:bodyPr wrap="square" lIns="68580" tIns="34290" rIns="68580" bIns="34290" rtlCol="0">
            <a:spAutoFit/>
          </a:bodyPr>
          <a:lstStyle/>
          <a:p>
            <a:pPr algn="ctr"/>
            <a:r>
              <a:rPr lang="zh-CN" altLang="en-US" sz="3600" b="1" dirty="0" smtClean="0">
                <a:latin typeface="微软雅黑" panose="020B0503020204020204" pitchFamily="34" charset="-122"/>
                <a:ea typeface="微软雅黑" panose="020B0503020204020204" pitchFamily="34" charset="-122"/>
              </a:rPr>
              <a:t>竹</a:t>
            </a:r>
            <a:r>
              <a:rPr lang="ja-JP" altLang="en-US" sz="3600" b="1" dirty="0" smtClean="0">
                <a:latin typeface="微软雅黑" panose="020B0503020204020204" pitchFamily="34" charset="-122"/>
                <a:ea typeface="微软雅黑" panose="020B0503020204020204" pitchFamily="34" charset="-122"/>
              </a:rPr>
              <a:t>繊維カップ</a:t>
            </a:r>
            <a:endParaRPr lang="en-US" altLang="zh-CN" sz="3600" b="1" dirty="0">
              <a:latin typeface="微软雅黑" panose="020B0503020204020204" pitchFamily="34" charset="-122"/>
              <a:ea typeface="微软雅黑" panose="020B0503020204020204" pitchFamily="34" charset="-122"/>
            </a:endParaRPr>
          </a:p>
        </p:txBody>
      </p:sp>
      <p:sp>
        <p:nvSpPr>
          <p:cNvPr id="15" name="TextBox 14"/>
          <p:cNvSpPr txBox="1"/>
          <p:nvPr/>
        </p:nvSpPr>
        <p:spPr>
          <a:xfrm>
            <a:off x="3897819" y="1324859"/>
            <a:ext cx="3987225" cy="3323987"/>
          </a:xfrm>
          <a:prstGeom prst="rect">
            <a:avLst/>
          </a:prstGeom>
          <a:noFill/>
        </p:spPr>
        <p:txBody>
          <a:bodyPr wrap="square" rtlCol="0">
            <a:spAutoFit/>
          </a:bodyPr>
          <a:lstStyle/>
          <a:p>
            <a:r>
              <a:rPr lang="en-US" altLang="zh-CN" dirty="0"/>
              <a:t>D10*H18cm</a:t>
            </a:r>
            <a:r>
              <a:rPr lang="zh-CN" altLang="en-US" dirty="0" smtClean="0"/>
              <a:t>（</a:t>
            </a:r>
            <a:r>
              <a:rPr lang="ja-JP" altLang="en-US" dirty="0" smtClean="0"/>
              <a:t>蓋込</a:t>
            </a:r>
            <a:r>
              <a:rPr lang="zh-CN" altLang="en-US" dirty="0" smtClean="0"/>
              <a:t>）</a:t>
            </a:r>
            <a:r>
              <a:rPr lang="en-US" altLang="zh-CN" dirty="0" smtClean="0"/>
              <a:t> </a:t>
            </a:r>
            <a:r>
              <a:rPr lang="en-US" altLang="zh-CN" dirty="0" smtClean="0"/>
              <a:t>670ML   </a:t>
            </a:r>
            <a:r>
              <a:rPr lang="en-US" altLang="zh-CN" dirty="0" smtClean="0"/>
              <a:t>230</a:t>
            </a:r>
            <a:r>
              <a:rPr lang="ja-JP" altLang="en-US" dirty="0" smtClean="0"/>
              <a:t>ｇ</a:t>
            </a:r>
            <a:r>
              <a:rPr lang="zh-CN" altLang="en-US" dirty="0" smtClean="0"/>
              <a:t> </a:t>
            </a:r>
            <a:endParaRPr lang="en-US" altLang="zh-CN" dirty="0"/>
          </a:p>
          <a:p>
            <a:r>
              <a:rPr lang="zh-CN" altLang="en-US" dirty="0" smtClean="0"/>
              <a:t> </a:t>
            </a:r>
            <a:endParaRPr lang="en-US" altLang="zh-CN" dirty="0" smtClean="0"/>
          </a:p>
          <a:p>
            <a:r>
              <a:rPr lang="ja-JP" altLang="en-US" dirty="0" smtClean="0"/>
              <a:t>材質</a:t>
            </a:r>
            <a:r>
              <a:rPr lang="zh-CN" altLang="en-US" dirty="0" smtClean="0"/>
              <a:t>：</a:t>
            </a:r>
            <a:r>
              <a:rPr lang="ja-JP" altLang="en-US" dirty="0" smtClean="0"/>
              <a:t>ボディと蓋</a:t>
            </a:r>
            <a:r>
              <a:rPr lang="en-US" altLang="zh-CN" dirty="0" smtClean="0"/>
              <a:t>---</a:t>
            </a:r>
            <a:r>
              <a:rPr lang="zh-CN" altLang="en-US" dirty="0" smtClean="0"/>
              <a:t>竹</a:t>
            </a:r>
            <a:r>
              <a:rPr lang="ja-JP" altLang="en-US" dirty="0" smtClean="0"/>
              <a:t>繊維</a:t>
            </a:r>
            <a:endParaRPr lang="en-US" altLang="zh-CN" dirty="0" smtClean="0"/>
          </a:p>
          <a:p>
            <a:r>
              <a:rPr lang="en-US" altLang="zh-CN" dirty="0" smtClean="0"/>
              <a:t>      </a:t>
            </a:r>
            <a:r>
              <a:rPr lang="ja-JP" altLang="en-US" dirty="0" smtClean="0"/>
              <a:t>蓋のストッパーとカバー</a:t>
            </a:r>
            <a:r>
              <a:rPr lang="en-US" altLang="zh-CN" dirty="0" smtClean="0"/>
              <a:t>---</a:t>
            </a:r>
            <a:r>
              <a:rPr lang="ja-JP" altLang="en-US" dirty="0" smtClean="0"/>
              <a:t>シリコン</a:t>
            </a:r>
            <a:endParaRPr lang="en-US" altLang="zh-CN" dirty="0" smtClean="0"/>
          </a:p>
          <a:p>
            <a:endParaRPr lang="en-US" altLang="zh-CN" dirty="0" smtClean="0"/>
          </a:p>
          <a:p>
            <a:r>
              <a:rPr lang="ja-JP" altLang="en-US" dirty="0" smtClean="0"/>
              <a:t>デザインオリジナル可能</a:t>
            </a:r>
            <a:r>
              <a:rPr lang="en-US" altLang="zh-CN" dirty="0" smtClean="0"/>
              <a:t>---</a:t>
            </a:r>
            <a:r>
              <a:rPr lang="ja-JP" altLang="en-US" dirty="0" smtClean="0"/>
              <a:t>ボディ</a:t>
            </a:r>
            <a:endParaRPr lang="en-US" altLang="zh-CN" dirty="0" smtClean="0"/>
          </a:p>
          <a:p>
            <a:r>
              <a:rPr lang="ja-JP" altLang="en-US" dirty="0" smtClean="0"/>
              <a:t>色指定可能</a:t>
            </a:r>
            <a:r>
              <a:rPr lang="en-US" altLang="zh-CN" dirty="0" smtClean="0"/>
              <a:t>---</a:t>
            </a:r>
            <a:r>
              <a:rPr lang="ja-JP" altLang="en-US" dirty="0" smtClean="0"/>
              <a:t>蓋</a:t>
            </a:r>
            <a:r>
              <a:rPr lang="zh-CN" altLang="en-US" dirty="0" smtClean="0"/>
              <a:t>、</a:t>
            </a:r>
            <a:r>
              <a:rPr lang="ja-JP" altLang="en-US" dirty="0" smtClean="0"/>
              <a:t>ストッパーとカバー</a:t>
            </a:r>
            <a:endParaRPr lang="en-US" altLang="zh-CN" dirty="0" smtClean="0"/>
          </a:p>
          <a:p>
            <a:endParaRPr lang="en-US" altLang="zh-CN" dirty="0" smtClean="0"/>
          </a:p>
          <a:p>
            <a:r>
              <a:rPr lang="ja-JP" altLang="en-US" dirty="0" smtClean="0"/>
              <a:t>カップカバーをセット可能。</a:t>
            </a:r>
            <a:endParaRPr lang="en-US" altLang="zh-CN" dirty="0" smtClean="0"/>
          </a:p>
          <a:p>
            <a:endParaRPr lang="en-US" altLang="zh-CN" dirty="0" smtClean="0"/>
          </a:p>
          <a:p>
            <a:r>
              <a:rPr lang="ja-JP" altLang="en-US" dirty="0" smtClean="0"/>
              <a:t>ノーマル梱包</a:t>
            </a:r>
            <a:r>
              <a:rPr lang="zh-CN" altLang="en-US" dirty="0" smtClean="0"/>
              <a:t>：</a:t>
            </a:r>
            <a:r>
              <a:rPr lang="en-US" altLang="zh-CN" dirty="0" smtClean="0"/>
              <a:t>OPP</a:t>
            </a:r>
            <a:r>
              <a:rPr lang="zh-CN" altLang="en-US" dirty="0" smtClean="0"/>
              <a:t>袋</a:t>
            </a:r>
            <a:r>
              <a:rPr lang="ja-JP" altLang="en-US" dirty="0" smtClean="0"/>
              <a:t>入り、エッグパッキング</a:t>
            </a:r>
            <a:endParaRPr lang="en-US" altLang="zh-CN" dirty="0" smtClean="0"/>
          </a:p>
          <a:p>
            <a:r>
              <a:rPr lang="en-US" altLang="zh-CN" dirty="0" smtClean="0"/>
              <a:t>50pcs/</a:t>
            </a:r>
            <a:r>
              <a:rPr lang="en-US" altLang="zh-CN" dirty="0" err="1" smtClean="0"/>
              <a:t>ctn</a:t>
            </a:r>
            <a:r>
              <a:rPr lang="zh-CN" altLang="en-US" dirty="0" smtClean="0"/>
              <a:t>    </a:t>
            </a:r>
            <a:r>
              <a:rPr lang="en-US" altLang="zh-CN" dirty="0" smtClean="0"/>
              <a:t>52.4*52.4*40cm    GW/13.8KG </a:t>
            </a:r>
            <a:endParaRPr lang="en-US" altLang="zh-CN" dirty="0"/>
          </a:p>
          <a:p>
            <a:r>
              <a:rPr lang="ja-JP" altLang="en-US" dirty="0" smtClean="0"/>
              <a:t>カラーボックスも可能。</a:t>
            </a:r>
            <a:endParaRPr lang="en-US" altLang="zh-CN" dirty="0" smtClean="0"/>
          </a:p>
          <a:p>
            <a:endParaRPr lang="en-US" altLang="zh-CN" dirty="0" smtClean="0"/>
          </a:p>
          <a:p>
            <a:endParaRPr lang="en-US" altLang="zh-CN"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3259" y="894522"/>
            <a:ext cx="1867040" cy="29689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246975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00299" y="191233"/>
            <a:ext cx="3692769" cy="623248"/>
          </a:xfrm>
          <a:prstGeom prst="rect">
            <a:avLst/>
          </a:prstGeom>
          <a:noFill/>
        </p:spPr>
        <p:txBody>
          <a:bodyPr wrap="square" lIns="68580" tIns="34290" rIns="68580" bIns="34290" rtlCol="0">
            <a:spAutoFit/>
          </a:bodyPr>
          <a:lstStyle/>
          <a:p>
            <a:pPr algn="ctr"/>
            <a:r>
              <a:rPr lang="zh-CN" altLang="en-US" sz="3600" b="1" dirty="0" smtClean="0">
                <a:latin typeface="微软雅黑" panose="020B0503020204020204" pitchFamily="34" charset="-122"/>
                <a:ea typeface="微软雅黑" panose="020B0503020204020204" pitchFamily="34" charset="-122"/>
              </a:rPr>
              <a:t>竹</a:t>
            </a:r>
            <a:r>
              <a:rPr lang="ja-JP" altLang="en-US" sz="3600" b="1" dirty="0" smtClean="0">
                <a:latin typeface="微软雅黑" panose="020B0503020204020204" pitchFamily="34" charset="-122"/>
                <a:ea typeface="微软雅黑" panose="020B0503020204020204" pitchFamily="34" charset="-122"/>
              </a:rPr>
              <a:t>繊維カップ</a:t>
            </a:r>
            <a:endParaRPr lang="en-US" altLang="zh-CN" sz="3600" b="1" dirty="0">
              <a:latin typeface="微软雅黑" panose="020B0503020204020204" pitchFamily="34" charset="-122"/>
              <a:ea typeface="微软雅黑" panose="020B0503020204020204" pitchFamily="34" charset="-122"/>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9027" y="741594"/>
            <a:ext cx="2570591" cy="20739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9027" y="2924683"/>
            <a:ext cx="2570591" cy="20357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5" name="TextBox 14"/>
          <p:cNvSpPr txBox="1"/>
          <p:nvPr/>
        </p:nvSpPr>
        <p:spPr>
          <a:xfrm>
            <a:off x="3738791" y="1132269"/>
            <a:ext cx="3987225" cy="3323987"/>
          </a:xfrm>
          <a:prstGeom prst="rect">
            <a:avLst/>
          </a:prstGeom>
          <a:noFill/>
        </p:spPr>
        <p:txBody>
          <a:bodyPr wrap="square" rtlCol="0">
            <a:spAutoFit/>
          </a:bodyPr>
          <a:lstStyle/>
          <a:p>
            <a:r>
              <a:rPr lang="en-US" altLang="zh-CN" dirty="0" smtClean="0"/>
              <a:t>D8.3*H10.5cm</a:t>
            </a:r>
            <a:r>
              <a:rPr lang="zh-CN" altLang="en-US" dirty="0" smtClean="0"/>
              <a:t>，</a:t>
            </a:r>
            <a:r>
              <a:rPr lang="ja-JP" altLang="en-US" dirty="0" smtClean="0"/>
              <a:t>蓋込</a:t>
            </a:r>
            <a:r>
              <a:rPr lang="en-US" altLang="zh-CN" dirty="0" smtClean="0"/>
              <a:t>D9*H12cm</a:t>
            </a:r>
            <a:endParaRPr lang="en-US" altLang="zh-CN" dirty="0" smtClean="0"/>
          </a:p>
          <a:p>
            <a:r>
              <a:rPr lang="en-US" altLang="zh-CN" dirty="0" smtClean="0"/>
              <a:t> </a:t>
            </a:r>
            <a:endParaRPr lang="en-US" altLang="zh-CN" dirty="0"/>
          </a:p>
          <a:p>
            <a:r>
              <a:rPr lang="en-US" altLang="zh-CN" dirty="0" smtClean="0"/>
              <a:t>350ML   </a:t>
            </a:r>
            <a:r>
              <a:rPr lang="ja-JP" altLang="en-US" dirty="0" smtClean="0"/>
              <a:t>ボディ</a:t>
            </a:r>
            <a:r>
              <a:rPr lang="en-US" altLang="zh-CN" dirty="0" smtClean="0"/>
              <a:t>90</a:t>
            </a:r>
            <a:r>
              <a:rPr lang="ja-JP" altLang="en-US" dirty="0" smtClean="0"/>
              <a:t>ｇ</a:t>
            </a:r>
            <a:r>
              <a:rPr lang="zh-CN" altLang="en-US" dirty="0" smtClean="0"/>
              <a:t> </a:t>
            </a:r>
            <a:endParaRPr lang="en-US" altLang="zh-CN" dirty="0"/>
          </a:p>
          <a:p>
            <a:r>
              <a:rPr lang="zh-CN" altLang="en-US" dirty="0" smtClean="0"/>
              <a:t>  </a:t>
            </a:r>
            <a:endParaRPr lang="en-US" altLang="zh-CN" dirty="0" smtClean="0"/>
          </a:p>
          <a:p>
            <a:r>
              <a:rPr lang="ja-JP" altLang="en-US" dirty="0" smtClean="0"/>
              <a:t>シリコン蓋</a:t>
            </a:r>
            <a:r>
              <a:rPr lang="ja-JP" altLang="en-US" dirty="0" smtClean="0"/>
              <a:t>とシリコン</a:t>
            </a:r>
            <a:r>
              <a:rPr lang="ja-JP" altLang="en-US" dirty="0" smtClean="0"/>
              <a:t>パッキン</a:t>
            </a:r>
            <a:r>
              <a:rPr lang="en-US" altLang="zh-CN" dirty="0" smtClean="0"/>
              <a:t>135</a:t>
            </a:r>
            <a:r>
              <a:rPr lang="ja-JP" altLang="en-US" dirty="0" smtClean="0"/>
              <a:t>ｇ</a:t>
            </a:r>
            <a:endParaRPr lang="en-US" altLang="zh-CN" dirty="0" smtClean="0"/>
          </a:p>
          <a:p>
            <a:endParaRPr lang="en-US" altLang="zh-CN" dirty="0" smtClean="0"/>
          </a:p>
          <a:p>
            <a:r>
              <a:rPr lang="ja-JP" altLang="en-US" dirty="0" smtClean="0"/>
              <a:t>材質</a:t>
            </a:r>
            <a:r>
              <a:rPr lang="zh-CN" altLang="en-US" dirty="0" smtClean="0"/>
              <a:t>：</a:t>
            </a:r>
            <a:r>
              <a:rPr lang="ja-JP" altLang="en-US" dirty="0" smtClean="0"/>
              <a:t>ボディ</a:t>
            </a:r>
            <a:r>
              <a:rPr lang="en-US" altLang="zh-CN" dirty="0" smtClean="0"/>
              <a:t>---</a:t>
            </a:r>
            <a:r>
              <a:rPr lang="zh-CN" altLang="en-US" dirty="0" smtClean="0"/>
              <a:t>竹</a:t>
            </a:r>
            <a:r>
              <a:rPr lang="ja-JP" altLang="en-US" dirty="0" smtClean="0"/>
              <a:t>繊維</a:t>
            </a:r>
            <a:endParaRPr lang="en-US" altLang="zh-CN" dirty="0" smtClean="0"/>
          </a:p>
          <a:p>
            <a:r>
              <a:rPr lang="ja-JP" altLang="en-US" dirty="0" smtClean="0"/>
              <a:t>蓋とカップカバ</a:t>
            </a:r>
            <a:r>
              <a:rPr lang="ja-JP" altLang="en-US" dirty="0" smtClean="0"/>
              <a:t>ー</a:t>
            </a:r>
            <a:r>
              <a:rPr lang="en-US" altLang="zh-CN" dirty="0" smtClean="0"/>
              <a:t>---</a:t>
            </a:r>
            <a:r>
              <a:rPr lang="ja-JP" altLang="en-US" dirty="0" smtClean="0"/>
              <a:t>シリコン</a:t>
            </a:r>
            <a:endParaRPr lang="en-US" altLang="zh-CN" dirty="0" smtClean="0"/>
          </a:p>
          <a:p>
            <a:r>
              <a:rPr lang="ja-JP" altLang="en-US" dirty="0" smtClean="0"/>
              <a:t>オリジナルデザイン印刷可能</a:t>
            </a:r>
            <a:r>
              <a:rPr lang="en-US" altLang="zh-CN" dirty="0" smtClean="0"/>
              <a:t>---</a:t>
            </a:r>
            <a:r>
              <a:rPr lang="ja-JP" altLang="en-US" dirty="0" smtClean="0"/>
              <a:t>ボディ</a:t>
            </a:r>
            <a:endParaRPr lang="en-US" altLang="zh-CN" dirty="0" smtClean="0"/>
          </a:p>
          <a:p>
            <a:r>
              <a:rPr lang="ja-JP" altLang="en-US" dirty="0" smtClean="0"/>
              <a:t>色の指定</a:t>
            </a:r>
            <a:r>
              <a:rPr lang="ja-JP" altLang="en-US" dirty="0" smtClean="0"/>
              <a:t>可能</a:t>
            </a:r>
            <a:r>
              <a:rPr lang="en-US" altLang="zh-CN" dirty="0" smtClean="0"/>
              <a:t>---</a:t>
            </a:r>
            <a:r>
              <a:rPr lang="ja-JP" altLang="en-US" dirty="0" smtClean="0"/>
              <a:t>蓋とカップ</a:t>
            </a:r>
            <a:r>
              <a:rPr lang="ja-JP" altLang="en-US" dirty="0" smtClean="0"/>
              <a:t>カバー</a:t>
            </a:r>
            <a:endParaRPr lang="en-US" altLang="zh-CN" dirty="0" smtClean="0"/>
          </a:p>
          <a:p>
            <a:endParaRPr lang="en-US" altLang="zh-CN" dirty="0"/>
          </a:p>
          <a:p>
            <a:r>
              <a:rPr lang="ja-JP" altLang="en-US" dirty="0" smtClean="0"/>
              <a:t>ノーマル梱包</a:t>
            </a:r>
            <a:r>
              <a:rPr lang="zh-CN" altLang="en-US" dirty="0" smtClean="0"/>
              <a:t>：</a:t>
            </a:r>
            <a:r>
              <a:rPr lang="en-US" altLang="zh-CN" dirty="0" smtClean="0"/>
              <a:t>OPP</a:t>
            </a:r>
            <a:r>
              <a:rPr lang="zh-CN" altLang="en-US" dirty="0" smtClean="0"/>
              <a:t>袋</a:t>
            </a:r>
            <a:r>
              <a:rPr lang="ja-JP" altLang="en-US" dirty="0" smtClean="0"/>
              <a:t>入り、エッグパッキング</a:t>
            </a:r>
            <a:endParaRPr lang="en-US" altLang="zh-CN" dirty="0" smtClean="0"/>
          </a:p>
          <a:p>
            <a:r>
              <a:rPr lang="en-US" altLang="zh-CN" dirty="0" smtClean="0"/>
              <a:t>72pcs/</a:t>
            </a:r>
            <a:r>
              <a:rPr lang="en-US" altLang="zh-CN" dirty="0" err="1" smtClean="0"/>
              <a:t>ctn</a:t>
            </a:r>
            <a:r>
              <a:rPr lang="zh-CN" altLang="en-US" dirty="0" smtClean="0"/>
              <a:t>    </a:t>
            </a:r>
            <a:r>
              <a:rPr lang="en-US" altLang="zh-CN" dirty="0" smtClean="0"/>
              <a:t>59*39*39cm    GW/11.7KG </a:t>
            </a:r>
            <a:endParaRPr lang="en-US" altLang="zh-CN" dirty="0"/>
          </a:p>
          <a:p>
            <a:r>
              <a:rPr lang="ja-JP" altLang="en-US" dirty="0" smtClean="0"/>
              <a:t>カラーボックスも可能。</a:t>
            </a:r>
            <a:endParaRPr lang="en-US" altLang="zh-CN" dirty="0" smtClean="0"/>
          </a:p>
          <a:p>
            <a:endParaRPr lang="en-US" altLang="zh-CN" dirty="0" smtClean="0"/>
          </a:p>
        </p:txBody>
      </p:sp>
    </p:spTree>
    <p:extLst>
      <p:ext uri="{BB962C8B-B14F-4D97-AF65-F5344CB8AC3E}">
        <p14:creationId xmlns:p14="http://schemas.microsoft.com/office/powerpoint/2010/main" xmlns="" val="1892108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00299" y="191233"/>
            <a:ext cx="3692769" cy="623248"/>
          </a:xfrm>
          <a:prstGeom prst="rect">
            <a:avLst/>
          </a:prstGeom>
          <a:noFill/>
        </p:spPr>
        <p:txBody>
          <a:bodyPr wrap="square" lIns="68580" tIns="34290" rIns="68580" bIns="34290" rtlCol="0">
            <a:spAutoFit/>
          </a:bodyPr>
          <a:lstStyle/>
          <a:p>
            <a:pPr algn="ctr"/>
            <a:r>
              <a:rPr lang="ja-JP" altLang="en-US" sz="3600" b="1" dirty="0" smtClean="0">
                <a:latin typeface="微软雅黑" panose="020B0503020204020204" pitchFamily="34" charset="-122"/>
                <a:ea typeface="微软雅黑" panose="020B0503020204020204" pitchFamily="34" charset="-122"/>
              </a:rPr>
              <a:t>竹繊維カップ</a:t>
            </a:r>
            <a:endParaRPr lang="en-US" altLang="zh-CN" sz="3600" b="1" dirty="0">
              <a:latin typeface="微软雅黑" panose="020B0503020204020204" pitchFamily="34" charset="-122"/>
              <a:ea typeface="微软雅黑" panose="020B0503020204020204" pitchFamily="34" charset="-122"/>
            </a:endParaRP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5069" y="613413"/>
            <a:ext cx="2415553" cy="205027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5069" y="2906214"/>
            <a:ext cx="2415554" cy="19886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5" name="TextBox 14"/>
          <p:cNvSpPr txBox="1"/>
          <p:nvPr/>
        </p:nvSpPr>
        <p:spPr>
          <a:xfrm>
            <a:off x="3765297" y="1324859"/>
            <a:ext cx="3987225" cy="3323987"/>
          </a:xfrm>
          <a:prstGeom prst="rect">
            <a:avLst/>
          </a:prstGeom>
          <a:noFill/>
        </p:spPr>
        <p:txBody>
          <a:bodyPr wrap="square" rtlCol="0">
            <a:spAutoFit/>
          </a:bodyPr>
          <a:lstStyle/>
          <a:p>
            <a:r>
              <a:rPr lang="en-US" altLang="zh-CN" dirty="0" smtClean="0"/>
              <a:t>D8.3*H13cm  </a:t>
            </a:r>
            <a:r>
              <a:rPr lang="ja-JP" altLang="en-US" dirty="0" smtClean="0"/>
              <a:t>蓋</a:t>
            </a:r>
            <a:r>
              <a:rPr lang="ja-JP" altLang="en-US" dirty="0" smtClean="0"/>
              <a:t>込</a:t>
            </a:r>
            <a:r>
              <a:rPr lang="en-US" altLang="zh-CN" dirty="0" smtClean="0"/>
              <a:t>D9*H14.5cm</a:t>
            </a:r>
            <a:endParaRPr lang="en-US" altLang="zh-CN" dirty="0" smtClean="0"/>
          </a:p>
          <a:p>
            <a:r>
              <a:rPr lang="en-US" altLang="zh-CN" dirty="0" smtClean="0"/>
              <a:t> </a:t>
            </a:r>
            <a:endParaRPr lang="en-US" altLang="zh-CN" dirty="0"/>
          </a:p>
          <a:p>
            <a:r>
              <a:rPr lang="en-US" altLang="zh-CN" dirty="0" smtClean="0"/>
              <a:t>400ML</a:t>
            </a:r>
            <a:r>
              <a:rPr lang="ja-JP" altLang="en-US" dirty="0" smtClean="0"/>
              <a:t>ボディ</a:t>
            </a:r>
            <a:r>
              <a:rPr lang="en-US" altLang="zh-CN" dirty="0" smtClean="0"/>
              <a:t>90</a:t>
            </a:r>
            <a:r>
              <a:rPr lang="ja-JP" altLang="en-US" dirty="0" smtClean="0"/>
              <a:t>ｇ</a:t>
            </a:r>
            <a:r>
              <a:rPr lang="zh-CN" altLang="en-US" dirty="0" smtClean="0"/>
              <a:t> </a:t>
            </a:r>
            <a:endParaRPr lang="en-US" altLang="zh-CN" dirty="0"/>
          </a:p>
          <a:p>
            <a:r>
              <a:rPr lang="zh-CN" altLang="en-US" dirty="0" smtClean="0"/>
              <a:t>  </a:t>
            </a:r>
            <a:endParaRPr lang="en-US" altLang="zh-CN" dirty="0" smtClean="0"/>
          </a:p>
          <a:p>
            <a:r>
              <a:rPr lang="ja-JP" altLang="en-US" dirty="0" smtClean="0"/>
              <a:t>シリコン蓋とシリコンパッキン</a:t>
            </a:r>
            <a:r>
              <a:rPr lang="en-US" altLang="zh-CN" dirty="0" smtClean="0"/>
              <a:t>135</a:t>
            </a:r>
            <a:r>
              <a:rPr lang="ja-JP" altLang="en-US" dirty="0" smtClean="0"/>
              <a:t>ｇ</a:t>
            </a:r>
            <a:endParaRPr lang="en-US" altLang="zh-CN" dirty="0" smtClean="0"/>
          </a:p>
          <a:p>
            <a:endParaRPr lang="en-US" altLang="zh-CN" dirty="0" smtClean="0"/>
          </a:p>
          <a:p>
            <a:r>
              <a:rPr lang="ja-JP" altLang="en-US" dirty="0" smtClean="0"/>
              <a:t>材質</a:t>
            </a:r>
            <a:r>
              <a:rPr lang="zh-CN" altLang="en-US" dirty="0" smtClean="0"/>
              <a:t>：</a:t>
            </a:r>
            <a:r>
              <a:rPr lang="ja-JP" altLang="en-US" dirty="0" smtClean="0"/>
              <a:t>カップ</a:t>
            </a:r>
            <a:r>
              <a:rPr lang="en-US" altLang="zh-CN" dirty="0" smtClean="0"/>
              <a:t>---</a:t>
            </a:r>
            <a:r>
              <a:rPr lang="zh-CN" altLang="en-US" dirty="0" smtClean="0"/>
              <a:t>竹</a:t>
            </a:r>
            <a:r>
              <a:rPr lang="ja-JP" altLang="en-US" dirty="0" smtClean="0"/>
              <a:t>繊維</a:t>
            </a:r>
            <a:endParaRPr lang="en-US" altLang="zh-CN" dirty="0" smtClean="0"/>
          </a:p>
          <a:p>
            <a:r>
              <a:rPr lang="ja-JP" altLang="en-US" dirty="0" smtClean="0"/>
              <a:t>蓋</a:t>
            </a:r>
            <a:r>
              <a:rPr lang="ja-JP" altLang="en-US" dirty="0" smtClean="0"/>
              <a:t>とカップカバ</a:t>
            </a:r>
            <a:r>
              <a:rPr lang="ja-JP" altLang="en-US" dirty="0" smtClean="0"/>
              <a:t>ー</a:t>
            </a:r>
            <a:r>
              <a:rPr lang="en-US" altLang="zh-CN" dirty="0" smtClean="0"/>
              <a:t>---</a:t>
            </a:r>
            <a:r>
              <a:rPr lang="ja-JP" altLang="en-US" dirty="0" smtClean="0"/>
              <a:t>シリコン</a:t>
            </a:r>
            <a:endParaRPr lang="en-US" altLang="zh-CN" dirty="0" smtClean="0"/>
          </a:p>
          <a:p>
            <a:r>
              <a:rPr lang="ja-JP" altLang="en-US" dirty="0" smtClean="0"/>
              <a:t>オリジナルデザイン印刷可能</a:t>
            </a:r>
            <a:r>
              <a:rPr lang="en-US" altLang="zh-CN" dirty="0" smtClean="0"/>
              <a:t>---</a:t>
            </a:r>
            <a:r>
              <a:rPr lang="ja-JP" altLang="en-US" dirty="0" smtClean="0"/>
              <a:t>ボディ</a:t>
            </a:r>
            <a:endParaRPr lang="en-US" altLang="zh-CN" dirty="0" smtClean="0"/>
          </a:p>
          <a:p>
            <a:r>
              <a:rPr lang="ja-JP" altLang="en-US" dirty="0" smtClean="0"/>
              <a:t>色の指定可能</a:t>
            </a:r>
            <a:r>
              <a:rPr lang="en-US" altLang="zh-CN" dirty="0" smtClean="0"/>
              <a:t>---</a:t>
            </a:r>
            <a:r>
              <a:rPr lang="ja-JP" altLang="en-US" dirty="0" smtClean="0"/>
              <a:t>蓋とカップカバー</a:t>
            </a:r>
            <a:endParaRPr lang="en-US" altLang="zh-CN" dirty="0" smtClean="0"/>
          </a:p>
          <a:p>
            <a:endParaRPr lang="en-US" altLang="zh-CN" dirty="0"/>
          </a:p>
          <a:p>
            <a:r>
              <a:rPr lang="ja-JP" altLang="en-US" dirty="0" smtClean="0"/>
              <a:t>ノーマル梱包</a:t>
            </a:r>
            <a:r>
              <a:rPr lang="zh-CN" altLang="en-US" dirty="0" smtClean="0"/>
              <a:t>：</a:t>
            </a:r>
            <a:r>
              <a:rPr lang="en-US" altLang="zh-CN" dirty="0" smtClean="0"/>
              <a:t>OPP</a:t>
            </a:r>
            <a:r>
              <a:rPr lang="zh-CN" altLang="en-US" dirty="0" smtClean="0"/>
              <a:t>袋</a:t>
            </a:r>
            <a:r>
              <a:rPr lang="ja-JP" altLang="en-US" dirty="0" smtClean="0"/>
              <a:t>入り、エッグパッキング</a:t>
            </a:r>
            <a:endParaRPr lang="en-US" altLang="zh-CN" dirty="0" smtClean="0"/>
          </a:p>
          <a:p>
            <a:r>
              <a:rPr lang="en-US" altLang="zh-CN" dirty="0" smtClean="0"/>
              <a:t>50pcs/</a:t>
            </a:r>
            <a:r>
              <a:rPr lang="en-US" altLang="zh-CN" dirty="0" err="1" smtClean="0"/>
              <a:t>ctn</a:t>
            </a:r>
            <a:r>
              <a:rPr lang="zh-CN" altLang="en-US" dirty="0" smtClean="0"/>
              <a:t>    </a:t>
            </a:r>
            <a:r>
              <a:rPr lang="en-US" altLang="zh-CN" dirty="0" smtClean="0"/>
              <a:t>49*49*30cm    GW/8.8KG </a:t>
            </a:r>
            <a:endParaRPr lang="en-US" altLang="zh-CN" dirty="0"/>
          </a:p>
          <a:p>
            <a:r>
              <a:rPr lang="ja-JP" altLang="en-US" dirty="0" smtClean="0"/>
              <a:t>カラーボックスも可能。</a:t>
            </a:r>
            <a:endParaRPr lang="en-US" altLang="zh-CN" dirty="0" smtClean="0"/>
          </a:p>
          <a:p>
            <a:endParaRPr lang="en-US" altLang="zh-CN" dirty="0" smtClean="0"/>
          </a:p>
        </p:txBody>
      </p:sp>
    </p:spTree>
    <p:extLst>
      <p:ext uri="{BB962C8B-B14F-4D97-AF65-F5344CB8AC3E}">
        <p14:creationId xmlns:p14="http://schemas.microsoft.com/office/powerpoint/2010/main" xmlns="" val="1892108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40696" y="177884"/>
            <a:ext cx="3692769" cy="623248"/>
          </a:xfrm>
          <a:prstGeom prst="rect">
            <a:avLst/>
          </a:prstGeom>
          <a:noFill/>
        </p:spPr>
        <p:txBody>
          <a:bodyPr wrap="square" lIns="68580" tIns="34290" rIns="68580" bIns="34290" rtlCol="0">
            <a:spAutoFit/>
          </a:bodyPr>
          <a:lstStyle/>
          <a:p>
            <a:pPr algn="ctr"/>
            <a:r>
              <a:rPr lang="ja-JP" altLang="en-US" sz="3600" b="1" dirty="0" smtClean="0">
                <a:latin typeface="微软雅黑" panose="020B0503020204020204" pitchFamily="34" charset="-122"/>
                <a:ea typeface="微软雅黑" panose="020B0503020204020204" pitchFamily="34" charset="-122"/>
              </a:rPr>
              <a:t>竹繊維カップ</a:t>
            </a:r>
            <a:endParaRPr lang="en-US" altLang="zh-CN" sz="3600" b="1" dirty="0">
              <a:latin typeface="微软雅黑" panose="020B0503020204020204" pitchFamily="34" charset="-122"/>
              <a:ea typeface="微软雅黑" panose="020B0503020204020204" pitchFamily="34" charset="-122"/>
            </a:endParaRPr>
          </a:p>
        </p:txBody>
      </p:sp>
      <p:sp>
        <p:nvSpPr>
          <p:cNvPr id="15" name="TextBox 14"/>
          <p:cNvSpPr txBox="1"/>
          <p:nvPr/>
        </p:nvSpPr>
        <p:spPr>
          <a:xfrm>
            <a:off x="3658506" y="1099089"/>
            <a:ext cx="3987225" cy="3754874"/>
          </a:xfrm>
          <a:prstGeom prst="rect">
            <a:avLst/>
          </a:prstGeom>
          <a:noFill/>
        </p:spPr>
        <p:txBody>
          <a:bodyPr wrap="square" rtlCol="0">
            <a:spAutoFit/>
          </a:bodyPr>
          <a:lstStyle/>
          <a:p>
            <a:r>
              <a:rPr lang="en-US" altLang="zh-CN" dirty="0" smtClean="0"/>
              <a:t>D8.7*H13</a:t>
            </a:r>
            <a:r>
              <a:rPr lang="zh-CN" altLang="en-US" dirty="0" smtClean="0"/>
              <a:t>（</a:t>
            </a:r>
            <a:r>
              <a:rPr lang="ja-JP" altLang="en-US" dirty="0" smtClean="0"/>
              <a:t>蓋</a:t>
            </a:r>
            <a:r>
              <a:rPr lang="ja-JP" altLang="en-US" dirty="0" smtClean="0"/>
              <a:t>無</a:t>
            </a:r>
            <a:r>
              <a:rPr lang="ja-JP" altLang="en-US" dirty="0" smtClean="0"/>
              <a:t>しの</a:t>
            </a:r>
            <a:r>
              <a:rPr lang="ja-JP" altLang="en-US" dirty="0" smtClean="0"/>
              <a:t>サイズ</a:t>
            </a:r>
            <a:r>
              <a:rPr lang="zh-CN" altLang="en-US" dirty="0" smtClean="0"/>
              <a:t>）</a:t>
            </a:r>
            <a:endParaRPr lang="en-US" altLang="zh-CN" dirty="0" smtClean="0"/>
          </a:p>
          <a:p>
            <a:endParaRPr lang="en-US" altLang="zh-CN" dirty="0" smtClean="0"/>
          </a:p>
          <a:p>
            <a:r>
              <a:rPr lang="en-US" altLang="zh-CN" dirty="0"/>
              <a:t>D9*H14.5cm</a:t>
            </a:r>
            <a:r>
              <a:rPr lang="zh-CN" altLang="en-US" dirty="0" smtClean="0"/>
              <a:t>（</a:t>
            </a:r>
            <a:r>
              <a:rPr lang="ja-JP" altLang="en-US" dirty="0" smtClean="0"/>
              <a:t>蓋込のサイズ</a:t>
            </a:r>
            <a:r>
              <a:rPr lang="zh-CN" altLang="en-US" dirty="0" smtClean="0"/>
              <a:t>）</a:t>
            </a:r>
            <a:endParaRPr lang="en-US" altLang="zh-CN" dirty="0" smtClean="0"/>
          </a:p>
          <a:p>
            <a:r>
              <a:rPr lang="en-US" altLang="zh-CN" dirty="0" smtClean="0"/>
              <a:t> </a:t>
            </a:r>
            <a:endParaRPr lang="en-US" altLang="zh-CN" dirty="0"/>
          </a:p>
          <a:p>
            <a:r>
              <a:rPr lang="en-US" altLang="zh-CN" dirty="0" smtClean="0"/>
              <a:t>470ML</a:t>
            </a:r>
            <a:r>
              <a:rPr lang="ja-JP" altLang="en-US" dirty="0" smtClean="0"/>
              <a:t>ボディ</a:t>
            </a:r>
            <a:r>
              <a:rPr lang="en-US" altLang="zh-CN" dirty="0" smtClean="0"/>
              <a:t>115</a:t>
            </a:r>
            <a:r>
              <a:rPr lang="zh-CN" altLang="en-US" dirty="0"/>
              <a:t>克 </a:t>
            </a:r>
            <a:endParaRPr lang="en-US" altLang="zh-CN" dirty="0" smtClean="0"/>
          </a:p>
          <a:p>
            <a:r>
              <a:rPr lang="zh-CN" altLang="en-US" dirty="0" smtClean="0"/>
              <a:t>  </a:t>
            </a:r>
            <a:endParaRPr lang="en-US" altLang="zh-CN" dirty="0" smtClean="0"/>
          </a:p>
          <a:p>
            <a:r>
              <a:rPr lang="ja-JP" altLang="en-US" dirty="0" smtClean="0"/>
              <a:t>シリコン蓋とシリコンパッキン</a:t>
            </a:r>
            <a:r>
              <a:rPr lang="en-US" altLang="zh-CN" dirty="0" smtClean="0"/>
              <a:t>160</a:t>
            </a:r>
            <a:r>
              <a:rPr lang="ja-JP" altLang="en-US" dirty="0" smtClean="0"/>
              <a:t>ｇ</a:t>
            </a:r>
            <a:endParaRPr lang="en-US" altLang="zh-CN" dirty="0" smtClean="0"/>
          </a:p>
          <a:p>
            <a:endParaRPr lang="en-US" altLang="zh-CN" dirty="0" smtClean="0"/>
          </a:p>
          <a:p>
            <a:r>
              <a:rPr lang="ja-JP" altLang="en-US" dirty="0" smtClean="0"/>
              <a:t>材質</a:t>
            </a:r>
            <a:r>
              <a:rPr lang="zh-CN" altLang="en-US" dirty="0" smtClean="0"/>
              <a:t>：</a:t>
            </a:r>
            <a:r>
              <a:rPr lang="ja-JP" altLang="en-US" dirty="0" smtClean="0"/>
              <a:t>カップ</a:t>
            </a:r>
            <a:r>
              <a:rPr lang="en-US" altLang="zh-CN" dirty="0" smtClean="0"/>
              <a:t>---</a:t>
            </a:r>
            <a:r>
              <a:rPr lang="zh-CN" altLang="en-US" dirty="0" smtClean="0"/>
              <a:t>竹</a:t>
            </a:r>
            <a:r>
              <a:rPr lang="ja-JP" altLang="en-US" dirty="0" smtClean="0"/>
              <a:t>繊維</a:t>
            </a:r>
            <a:endParaRPr lang="en-US" altLang="zh-CN" dirty="0" smtClean="0"/>
          </a:p>
          <a:p>
            <a:r>
              <a:rPr lang="ja-JP" altLang="en-US" dirty="0" smtClean="0"/>
              <a:t>蓋とカップカバー</a:t>
            </a:r>
            <a:r>
              <a:rPr lang="en-US" altLang="zh-CN" dirty="0" smtClean="0"/>
              <a:t>---</a:t>
            </a:r>
            <a:r>
              <a:rPr lang="ja-JP" altLang="en-US" dirty="0" smtClean="0"/>
              <a:t>シリコン</a:t>
            </a:r>
            <a:endParaRPr lang="en-US" altLang="zh-CN" dirty="0" smtClean="0"/>
          </a:p>
          <a:p>
            <a:r>
              <a:rPr lang="ja-JP" altLang="en-US" dirty="0" smtClean="0"/>
              <a:t>オリジナルデザイン印刷可能</a:t>
            </a:r>
            <a:r>
              <a:rPr lang="en-US" altLang="zh-CN" dirty="0" smtClean="0"/>
              <a:t>---</a:t>
            </a:r>
            <a:r>
              <a:rPr lang="ja-JP" altLang="en-US" dirty="0" smtClean="0"/>
              <a:t>ボディ</a:t>
            </a:r>
            <a:endParaRPr lang="en-US" altLang="zh-CN" dirty="0" smtClean="0"/>
          </a:p>
          <a:p>
            <a:r>
              <a:rPr lang="ja-JP" altLang="en-US" dirty="0" smtClean="0"/>
              <a:t>色の指定可能</a:t>
            </a:r>
            <a:r>
              <a:rPr lang="en-US" altLang="zh-CN" dirty="0" smtClean="0"/>
              <a:t>---</a:t>
            </a:r>
            <a:r>
              <a:rPr lang="ja-JP" altLang="en-US" dirty="0" smtClean="0"/>
              <a:t>蓋とカップカバー</a:t>
            </a:r>
            <a:endParaRPr lang="en-US" altLang="zh-CN" dirty="0" smtClean="0"/>
          </a:p>
          <a:p>
            <a:endParaRPr lang="en-US" altLang="zh-CN" dirty="0" smtClean="0"/>
          </a:p>
          <a:p>
            <a:r>
              <a:rPr lang="ja-JP" altLang="en-US" dirty="0" smtClean="0"/>
              <a:t>ノーマル梱包</a:t>
            </a:r>
            <a:r>
              <a:rPr lang="zh-CN" altLang="en-US" dirty="0" smtClean="0"/>
              <a:t>：</a:t>
            </a:r>
            <a:r>
              <a:rPr lang="en-US" altLang="zh-CN" dirty="0" smtClean="0"/>
              <a:t>OPP</a:t>
            </a:r>
            <a:r>
              <a:rPr lang="zh-CN" altLang="en-US" dirty="0" smtClean="0"/>
              <a:t>袋</a:t>
            </a:r>
            <a:r>
              <a:rPr lang="ja-JP" altLang="en-US" dirty="0" smtClean="0"/>
              <a:t>入り、エッグパッキング</a:t>
            </a:r>
            <a:endParaRPr lang="en-US" altLang="zh-CN" dirty="0" smtClean="0"/>
          </a:p>
          <a:p>
            <a:r>
              <a:rPr lang="en-US" altLang="zh-CN" dirty="0" smtClean="0"/>
              <a:t>50pcs/</a:t>
            </a:r>
            <a:r>
              <a:rPr lang="en-US" altLang="zh-CN" dirty="0" err="1" smtClean="0"/>
              <a:t>ctn</a:t>
            </a:r>
            <a:r>
              <a:rPr lang="zh-CN" altLang="en-US" dirty="0" smtClean="0"/>
              <a:t>    </a:t>
            </a:r>
            <a:r>
              <a:rPr lang="en-US" altLang="zh-CN" dirty="0" smtClean="0"/>
              <a:t>53*53*32cm    GW/10KG </a:t>
            </a:r>
            <a:endParaRPr lang="en-US" altLang="zh-CN" dirty="0"/>
          </a:p>
          <a:p>
            <a:r>
              <a:rPr lang="ja-JP" altLang="en-US" dirty="0" smtClean="0"/>
              <a:t>カラーボックスも可能。</a:t>
            </a:r>
            <a:endParaRPr lang="en-US" altLang="zh-CN" dirty="0" smtClean="0"/>
          </a:p>
          <a:p>
            <a:endParaRPr lang="en-US" altLang="zh-CN" dirty="0" smtClean="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2951" y="620339"/>
            <a:ext cx="2798788" cy="228181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2951" y="3008594"/>
            <a:ext cx="2798788" cy="213490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890444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00299" y="191233"/>
            <a:ext cx="3692769" cy="623248"/>
          </a:xfrm>
          <a:prstGeom prst="rect">
            <a:avLst/>
          </a:prstGeom>
          <a:noFill/>
        </p:spPr>
        <p:txBody>
          <a:bodyPr wrap="square" lIns="68580" tIns="34290" rIns="68580" bIns="34290" rtlCol="0">
            <a:spAutoFit/>
          </a:bodyPr>
          <a:lstStyle/>
          <a:p>
            <a:pPr algn="ctr"/>
            <a:r>
              <a:rPr lang="ja-JP" altLang="en-US" sz="3600" b="1" dirty="0" smtClean="0">
                <a:latin typeface="微软雅黑" panose="020B0503020204020204" pitchFamily="34" charset="-122"/>
                <a:ea typeface="微软雅黑" panose="020B0503020204020204" pitchFamily="34" charset="-122"/>
              </a:rPr>
              <a:t>竹繊維カップ</a:t>
            </a:r>
            <a:endParaRPr lang="en-US" altLang="zh-CN" sz="3600" b="1" dirty="0">
              <a:latin typeface="微软雅黑" panose="020B0503020204020204" pitchFamily="34" charset="-122"/>
              <a:ea typeface="微软雅黑" panose="020B0503020204020204" pitchFamily="34" charset="-122"/>
            </a:endParaRPr>
          </a:p>
        </p:txBody>
      </p:sp>
      <p:sp>
        <p:nvSpPr>
          <p:cNvPr id="15" name="TextBox 14"/>
          <p:cNvSpPr txBox="1"/>
          <p:nvPr/>
        </p:nvSpPr>
        <p:spPr>
          <a:xfrm>
            <a:off x="3447243" y="1126077"/>
            <a:ext cx="3987225" cy="3754874"/>
          </a:xfrm>
          <a:prstGeom prst="rect">
            <a:avLst/>
          </a:prstGeom>
          <a:noFill/>
        </p:spPr>
        <p:txBody>
          <a:bodyPr wrap="square" rtlCol="0">
            <a:spAutoFit/>
          </a:bodyPr>
          <a:lstStyle/>
          <a:p>
            <a:r>
              <a:rPr lang="en-US" altLang="zh-CN" dirty="0"/>
              <a:t>D7.8 * </a:t>
            </a:r>
            <a:r>
              <a:rPr lang="en-US" altLang="zh-CN" dirty="0" smtClean="0"/>
              <a:t>H9.5cm   </a:t>
            </a:r>
            <a:r>
              <a:rPr lang="zh-CN" altLang="en-US" dirty="0" smtClean="0"/>
              <a:t>（</a:t>
            </a:r>
            <a:r>
              <a:rPr lang="ja-JP" altLang="en-US" dirty="0" smtClean="0"/>
              <a:t>蓋</a:t>
            </a:r>
            <a:r>
              <a:rPr lang="ja-JP" altLang="en-US" dirty="0" smtClean="0"/>
              <a:t>込</a:t>
            </a:r>
            <a:r>
              <a:rPr lang="en-US" altLang="zh-CN" dirty="0" smtClean="0"/>
              <a:t>D8.3*H11cm</a:t>
            </a:r>
            <a:r>
              <a:rPr lang="en-US" altLang="zh-CN" dirty="0" smtClean="0"/>
              <a:t>) </a:t>
            </a:r>
          </a:p>
          <a:p>
            <a:r>
              <a:rPr lang="en-US" altLang="zh-CN" dirty="0" smtClean="0"/>
              <a:t> </a:t>
            </a:r>
            <a:endParaRPr lang="en-US" altLang="zh-CN" dirty="0"/>
          </a:p>
          <a:p>
            <a:r>
              <a:rPr lang="en-US" altLang="zh-CN" dirty="0" smtClean="0"/>
              <a:t>270ML</a:t>
            </a:r>
          </a:p>
          <a:p>
            <a:endParaRPr lang="en-US" altLang="zh-CN" dirty="0" smtClean="0"/>
          </a:p>
          <a:p>
            <a:r>
              <a:rPr lang="ja-JP" altLang="en-US" dirty="0" smtClean="0"/>
              <a:t>カップ</a:t>
            </a:r>
            <a:r>
              <a:rPr lang="ja-JP" altLang="en-US" dirty="0" smtClean="0"/>
              <a:t>本体</a:t>
            </a:r>
            <a:r>
              <a:rPr lang="en-US" altLang="zh-CN" dirty="0" smtClean="0"/>
              <a:t>60</a:t>
            </a:r>
            <a:r>
              <a:rPr lang="ja-JP" altLang="en-US" dirty="0" smtClean="0"/>
              <a:t>ｇ</a:t>
            </a:r>
            <a:r>
              <a:rPr lang="zh-CN" altLang="en-US" dirty="0" smtClean="0"/>
              <a:t> </a:t>
            </a:r>
            <a:endParaRPr lang="en-US" altLang="zh-CN" dirty="0" smtClean="0"/>
          </a:p>
          <a:p>
            <a:r>
              <a:rPr lang="zh-CN" altLang="en-US" dirty="0" smtClean="0"/>
              <a:t>  </a:t>
            </a:r>
            <a:endParaRPr lang="en-US" altLang="zh-CN" dirty="0" smtClean="0"/>
          </a:p>
          <a:p>
            <a:r>
              <a:rPr lang="ja-JP" altLang="en-US" dirty="0" smtClean="0"/>
              <a:t>シリコン蓋とシリコンパッキン</a:t>
            </a:r>
            <a:r>
              <a:rPr lang="en-US" altLang="zh-CN" dirty="0" smtClean="0"/>
              <a:t>105</a:t>
            </a:r>
            <a:r>
              <a:rPr lang="ja-JP" altLang="en-US" dirty="0" smtClean="0"/>
              <a:t>ｇ</a:t>
            </a:r>
            <a:endParaRPr lang="en-US" altLang="zh-CN" dirty="0" smtClean="0"/>
          </a:p>
          <a:p>
            <a:endParaRPr lang="en-US" altLang="zh-CN" dirty="0" smtClean="0"/>
          </a:p>
          <a:p>
            <a:r>
              <a:rPr lang="ja-JP" altLang="en-US" dirty="0" smtClean="0"/>
              <a:t>材質</a:t>
            </a:r>
            <a:r>
              <a:rPr lang="zh-CN" altLang="en-US" dirty="0" smtClean="0"/>
              <a:t>：</a:t>
            </a:r>
            <a:r>
              <a:rPr lang="ja-JP" altLang="en-US" dirty="0" smtClean="0"/>
              <a:t>カップ</a:t>
            </a:r>
            <a:r>
              <a:rPr lang="en-US" altLang="zh-CN" dirty="0" smtClean="0"/>
              <a:t>---</a:t>
            </a:r>
            <a:r>
              <a:rPr lang="zh-CN" altLang="en-US" dirty="0" smtClean="0"/>
              <a:t>竹</a:t>
            </a:r>
            <a:r>
              <a:rPr lang="ja-JP" altLang="en-US" dirty="0" smtClean="0"/>
              <a:t>繊維</a:t>
            </a:r>
            <a:endParaRPr lang="en-US" altLang="zh-CN" dirty="0" smtClean="0"/>
          </a:p>
          <a:p>
            <a:r>
              <a:rPr lang="ja-JP" altLang="en-US" dirty="0" smtClean="0"/>
              <a:t>蓋とカップカバー</a:t>
            </a:r>
            <a:r>
              <a:rPr lang="en-US" altLang="zh-CN" dirty="0" smtClean="0"/>
              <a:t>---</a:t>
            </a:r>
            <a:r>
              <a:rPr lang="ja-JP" altLang="en-US" dirty="0" smtClean="0"/>
              <a:t>シリコン</a:t>
            </a:r>
            <a:endParaRPr lang="en-US" altLang="zh-CN" dirty="0" smtClean="0"/>
          </a:p>
          <a:p>
            <a:r>
              <a:rPr lang="ja-JP" altLang="en-US" dirty="0" smtClean="0"/>
              <a:t>オリジナルデザイン印刷可能</a:t>
            </a:r>
            <a:r>
              <a:rPr lang="en-US" altLang="zh-CN" dirty="0" smtClean="0"/>
              <a:t>---</a:t>
            </a:r>
            <a:r>
              <a:rPr lang="ja-JP" altLang="en-US" dirty="0" smtClean="0"/>
              <a:t>ボディ</a:t>
            </a:r>
            <a:endParaRPr lang="en-US" altLang="zh-CN" dirty="0" smtClean="0"/>
          </a:p>
          <a:p>
            <a:r>
              <a:rPr lang="ja-JP" altLang="en-US" dirty="0" smtClean="0"/>
              <a:t>色の指定可能</a:t>
            </a:r>
            <a:r>
              <a:rPr lang="en-US" altLang="zh-CN" dirty="0" smtClean="0"/>
              <a:t>---</a:t>
            </a:r>
            <a:r>
              <a:rPr lang="ja-JP" altLang="en-US" dirty="0" smtClean="0"/>
              <a:t>蓋とカップカバー</a:t>
            </a:r>
            <a:endParaRPr lang="en-US" altLang="zh-CN" dirty="0" smtClean="0"/>
          </a:p>
          <a:p>
            <a:endParaRPr lang="en-US" altLang="zh-CN" dirty="0"/>
          </a:p>
          <a:p>
            <a:r>
              <a:rPr lang="ja-JP" altLang="en-US" dirty="0" smtClean="0"/>
              <a:t>ノーマル梱包</a:t>
            </a:r>
            <a:r>
              <a:rPr lang="zh-CN" altLang="en-US" dirty="0" smtClean="0"/>
              <a:t>：</a:t>
            </a:r>
            <a:r>
              <a:rPr lang="en-US" altLang="zh-CN" dirty="0" smtClean="0"/>
              <a:t>OPP</a:t>
            </a:r>
            <a:r>
              <a:rPr lang="zh-CN" altLang="en-US" dirty="0" smtClean="0"/>
              <a:t>袋</a:t>
            </a:r>
            <a:r>
              <a:rPr lang="ja-JP" altLang="en-US" dirty="0" smtClean="0"/>
              <a:t>入り、エッグパッキング</a:t>
            </a:r>
            <a:endParaRPr lang="en-US" altLang="zh-CN" dirty="0" smtClean="0"/>
          </a:p>
          <a:p>
            <a:r>
              <a:rPr lang="en-US" altLang="zh-CN" dirty="0" smtClean="0"/>
              <a:t>90pcs/</a:t>
            </a:r>
            <a:r>
              <a:rPr lang="en-US" altLang="zh-CN" dirty="0" err="1" smtClean="0"/>
              <a:t>ctn</a:t>
            </a:r>
            <a:r>
              <a:rPr lang="zh-CN" altLang="en-US" dirty="0" smtClean="0"/>
              <a:t>    </a:t>
            </a:r>
            <a:r>
              <a:rPr lang="en-US" altLang="zh-CN" dirty="0" smtClean="0"/>
              <a:t>56*47*35cm    GW/11.4KG </a:t>
            </a:r>
            <a:endParaRPr lang="en-US" altLang="zh-CN" dirty="0"/>
          </a:p>
          <a:p>
            <a:r>
              <a:rPr lang="ja-JP" altLang="en-US" dirty="0" smtClean="0"/>
              <a:t>カラーボックスも可能。</a:t>
            </a:r>
            <a:endParaRPr lang="en-US" altLang="zh-CN" dirty="0" smtClean="0"/>
          </a:p>
          <a:p>
            <a:endParaRPr lang="en-US" altLang="zh-CN" dirty="0" smtClean="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1365" y="628949"/>
            <a:ext cx="2651470" cy="19808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220"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6590" y="2913073"/>
            <a:ext cx="1586523" cy="188686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890444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00299" y="191233"/>
            <a:ext cx="3692769" cy="623248"/>
          </a:xfrm>
          <a:prstGeom prst="rect">
            <a:avLst/>
          </a:prstGeom>
          <a:noFill/>
        </p:spPr>
        <p:txBody>
          <a:bodyPr wrap="square" lIns="68580" tIns="34290" rIns="68580" bIns="34290" rtlCol="0">
            <a:spAutoFit/>
          </a:bodyPr>
          <a:lstStyle/>
          <a:p>
            <a:pPr algn="ctr"/>
            <a:r>
              <a:rPr lang="ja-JP" altLang="en-US" sz="3600" b="1" dirty="0" smtClean="0">
                <a:latin typeface="微软雅黑" panose="020B0503020204020204" pitchFamily="34" charset="-122"/>
                <a:ea typeface="微软雅黑" panose="020B0503020204020204" pitchFamily="34" charset="-122"/>
              </a:rPr>
              <a:t>竹繊維カップ</a:t>
            </a:r>
            <a:endParaRPr lang="en-US" altLang="zh-CN" sz="3600" b="1" dirty="0">
              <a:latin typeface="微软雅黑" panose="020B0503020204020204" pitchFamily="34" charset="-122"/>
              <a:ea typeface="微软雅黑" panose="020B0503020204020204" pitchFamily="34" charset="-122"/>
            </a:endParaRPr>
          </a:p>
        </p:txBody>
      </p:sp>
      <p:sp>
        <p:nvSpPr>
          <p:cNvPr id="15" name="TextBox 14"/>
          <p:cNvSpPr txBox="1"/>
          <p:nvPr/>
        </p:nvSpPr>
        <p:spPr>
          <a:xfrm>
            <a:off x="3202079" y="1136835"/>
            <a:ext cx="3987225" cy="2893100"/>
          </a:xfrm>
          <a:prstGeom prst="rect">
            <a:avLst/>
          </a:prstGeom>
          <a:noFill/>
        </p:spPr>
        <p:txBody>
          <a:bodyPr wrap="square" rtlCol="0">
            <a:spAutoFit/>
          </a:bodyPr>
          <a:lstStyle/>
          <a:p>
            <a:r>
              <a:rPr lang="en-US" altLang="zh-CN" dirty="0"/>
              <a:t>D8.8*14cm     </a:t>
            </a:r>
            <a:r>
              <a:rPr lang="en-US" altLang="zh-CN" dirty="0" smtClean="0"/>
              <a:t>420ML     </a:t>
            </a:r>
            <a:r>
              <a:rPr lang="en-US" altLang="zh-CN" dirty="0" smtClean="0"/>
              <a:t>150</a:t>
            </a:r>
            <a:r>
              <a:rPr lang="ja-JP" altLang="en-US" dirty="0" smtClean="0"/>
              <a:t>ｇ</a:t>
            </a:r>
            <a:r>
              <a:rPr lang="zh-CN" altLang="en-US" dirty="0" smtClean="0"/>
              <a:t> </a:t>
            </a:r>
            <a:endParaRPr lang="en-US" altLang="zh-CN" dirty="0"/>
          </a:p>
          <a:p>
            <a:r>
              <a:rPr lang="zh-CN" altLang="en-US" dirty="0" smtClean="0"/>
              <a:t>  </a:t>
            </a:r>
            <a:endParaRPr lang="en-US" altLang="zh-CN" dirty="0" smtClean="0"/>
          </a:p>
          <a:p>
            <a:r>
              <a:rPr lang="ja-JP" altLang="en-US" dirty="0" smtClean="0"/>
              <a:t>材質</a:t>
            </a:r>
            <a:r>
              <a:rPr lang="zh-CN" altLang="en-US" dirty="0" smtClean="0"/>
              <a:t>：</a:t>
            </a:r>
            <a:r>
              <a:rPr lang="ja-JP" altLang="en-US" dirty="0" smtClean="0"/>
              <a:t>本体と蓋</a:t>
            </a:r>
            <a:r>
              <a:rPr lang="en-US" altLang="zh-CN" dirty="0" smtClean="0"/>
              <a:t>---</a:t>
            </a:r>
            <a:r>
              <a:rPr lang="zh-CN" altLang="en-US" dirty="0" smtClean="0"/>
              <a:t>竹</a:t>
            </a:r>
            <a:r>
              <a:rPr lang="ja-JP" altLang="en-US" dirty="0" smtClean="0"/>
              <a:t>繊維</a:t>
            </a:r>
            <a:endParaRPr lang="en-US" altLang="zh-CN" dirty="0" smtClean="0"/>
          </a:p>
          <a:p>
            <a:r>
              <a:rPr lang="en-US" altLang="zh-CN" dirty="0"/>
              <a:t> </a:t>
            </a:r>
            <a:r>
              <a:rPr lang="en-US" altLang="zh-CN" dirty="0" smtClean="0"/>
              <a:t>     </a:t>
            </a:r>
            <a:r>
              <a:rPr lang="ja-JP" altLang="en-US" dirty="0" smtClean="0"/>
              <a:t>カップ</a:t>
            </a:r>
            <a:r>
              <a:rPr lang="ja-JP" altLang="en-US" dirty="0" smtClean="0"/>
              <a:t>カバー</a:t>
            </a:r>
            <a:r>
              <a:rPr lang="zh-CN" altLang="en-US" dirty="0" smtClean="0"/>
              <a:t>、</a:t>
            </a:r>
            <a:r>
              <a:rPr lang="ja-JP" altLang="en-US" dirty="0" smtClean="0"/>
              <a:t>ストッパー</a:t>
            </a:r>
            <a:r>
              <a:rPr lang="en-US" altLang="zh-CN" dirty="0" smtClean="0"/>
              <a:t>---</a:t>
            </a:r>
            <a:r>
              <a:rPr lang="ja-JP" altLang="en-US" dirty="0" smtClean="0"/>
              <a:t>シリコン</a:t>
            </a:r>
            <a:endParaRPr lang="en-US" altLang="zh-CN" dirty="0" smtClean="0"/>
          </a:p>
          <a:p>
            <a:r>
              <a:rPr lang="ja-JP" altLang="en-US" dirty="0" smtClean="0"/>
              <a:t>オリジナルデザイン印刷可能</a:t>
            </a:r>
            <a:r>
              <a:rPr lang="en-US" altLang="zh-CN" dirty="0" smtClean="0"/>
              <a:t>---</a:t>
            </a:r>
            <a:r>
              <a:rPr lang="ja-JP" altLang="en-US" dirty="0" smtClean="0"/>
              <a:t>ボディ</a:t>
            </a:r>
            <a:endParaRPr lang="en-US" altLang="zh-CN" dirty="0" smtClean="0"/>
          </a:p>
          <a:p>
            <a:r>
              <a:rPr lang="ja-JP" altLang="en-US" dirty="0" smtClean="0"/>
              <a:t>色の指定可能</a:t>
            </a:r>
            <a:r>
              <a:rPr lang="en-US" altLang="zh-CN" dirty="0" smtClean="0"/>
              <a:t>---</a:t>
            </a:r>
            <a:r>
              <a:rPr lang="ja-JP" altLang="en-US" dirty="0" smtClean="0"/>
              <a:t>蓋</a:t>
            </a:r>
            <a:r>
              <a:rPr lang="zh-CN" altLang="en-US" dirty="0" smtClean="0"/>
              <a:t>、</a:t>
            </a:r>
            <a:r>
              <a:rPr lang="ja-JP" altLang="en-US" dirty="0" smtClean="0"/>
              <a:t>ストッパー</a:t>
            </a:r>
            <a:r>
              <a:rPr lang="ja-JP" altLang="en-US" dirty="0" smtClean="0"/>
              <a:t>とカップ</a:t>
            </a:r>
            <a:r>
              <a:rPr lang="ja-JP" altLang="en-US" dirty="0" smtClean="0"/>
              <a:t>カバー</a:t>
            </a:r>
            <a:endParaRPr lang="en-US" altLang="zh-CN" dirty="0" smtClean="0"/>
          </a:p>
          <a:p>
            <a:endParaRPr lang="en-US" altLang="zh-CN" dirty="0"/>
          </a:p>
          <a:p>
            <a:r>
              <a:rPr lang="ja-JP" altLang="en-US" dirty="0" smtClean="0"/>
              <a:t>備考</a:t>
            </a:r>
            <a:r>
              <a:rPr lang="zh-CN" altLang="en-US" dirty="0" smtClean="0"/>
              <a:t>：</a:t>
            </a:r>
            <a:r>
              <a:rPr lang="ja-JP" altLang="en-US" dirty="0" smtClean="0"/>
              <a:t>このカップに少し階段があり。</a:t>
            </a:r>
            <a:endParaRPr lang="en-US" altLang="zh-CN" dirty="0" smtClean="0"/>
          </a:p>
          <a:p>
            <a:endParaRPr lang="en-US" altLang="zh-CN" dirty="0"/>
          </a:p>
          <a:p>
            <a:r>
              <a:rPr lang="ja-JP" altLang="en-US" dirty="0" smtClean="0"/>
              <a:t>ノーマル梱包</a:t>
            </a:r>
            <a:r>
              <a:rPr lang="zh-CN" altLang="en-US" dirty="0" smtClean="0"/>
              <a:t>：</a:t>
            </a:r>
            <a:r>
              <a:rPr lang="en-US" altLang="zh-CN" dirty="0" smtClean="0"/>
              <a:t>OPP</a:t>
            </a:r>
            <a:r>
              <a:rPr lang="zh-CN" altLang="en-US" dirty="0" smtClean="0"/>
              <a:t>袋</a:t>
            </a:r>
            <a:r>
              <a:rPr lang="ja-JP" altLang="en-US" dirty="0" smtClean="0"/>
              <a:t>入り、エッグパッキング</a:t>
            </a:r>
            <a:endParaRPr lang="en-US" altLang="zh-CN" dirty="0" smtClean="0"/>
          </a:p>
          <a:p>
            <a:r>
              <a:rPr lang="en-US" altLang="zh-CN" dirty="0" smtClean="0"/>
              <a:t>50pcs/</a:t>
            </a:r>
            <a:r>
              <a:rPr lang="en-US" altLang="zh-CN" dirty="0" err="1" smtClean="0"/>
              <a:t>ctn</a:t>
            </a:r>
            <a:r>
              <a:rPr lang="zh-CN" altLang="en-US" dirty="0" smtClean="0"/>
              <a:t>    </a:t>
            </a:r>
            <a:r>
              <a:rPr lang="en-US" altLang="zh-CN" dirty="0" smtClean="0"/>
              <a:t>48*48*29cm    GW/10KG </a:t>
            </a:r>
            <a:endParaRPr lang="en-US" altLang="zh-CN" dirty="0"/>
          </a:p>
          <a:p>
            <a:r>
              <a:rPr lang="ja-JP" altLang="en-US" dirty="0" smtClean="0"/>
              <a:t>カラーボックスも可能。</a:t>
            </a:r>
            <a:endParaRPr lang="en-US" altLang="zh-CN" dirty="0" smtClean="0"/>
          </a:p>
          <a:p>
            <a:endParaRPr lang="en-US" altLang="zh-CN" dirty="0" smtClean="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4628" y="636593"/>
            <a:ext cx="1416450" cy="179065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4628" y="2792464"/>
            <a:ext cx="1416450" cy="193784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890444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9874" y="450574"/>
            <a:ext cx="3816578" cy="723275"/>
          </a:xfrm>
          <a:prstGeom prst="rect">
            <a:avLst/>
          </a:prstGeom>
          <a:noFill/>
        </p:spPr>
        <p:txBody>
          <a:bodyPr wrap="square" rtlCol="0">
            <a:spAutoFit/>
          </a:bodyPr>
          <a:lstStyle/>
          <a:p>
            <a:r>
              <a:rPr lang="ja-JP" altLang="en-US" sz="4100" b="1" dirty="0" smtClean="0"/>
              <a:t>商品カテゴリー</a:t>
            </a:r>
            <a:endParaRPr lang="en-US" altLang="zh-CN" sz="4100" b="1" dirty="0"/>
          </a:p>
        </p:txBody>
      </p:sp>
      <p:sp>
        <p:nvSpPr>
          <p:cNvPr id="3" name="TextBox 2"/>
          <p:cNvSpPr txBox="1"/>
          <p:nvPr/>
        </p:nvSpPr>
        <p:spPr>
          <a:xfrm>
            <a:off x="1106555" y="1497496"/>
            <a:ext cx="6904383" cy="2031325"/>
          </a:xfrm>
          <a:prstGeom prst="rect">
            <a:avLst/>
          </a:prstGeom>
          <a:noFill/>
        </p:spPr>
        <p:txBody>
          <a:bodyPr wrap="square" rtlCol="0">
            <a:spAutoFit/>
          </a:bodyPr>
          <a:lstStyle/>
          <a:p>
            <a:r>
              <a:rPr lang="en-US" altLang="zh-CN" b="1" dirty="0" smtClean="0"/>
              <a:t> </a:t>
            </a:r>
            <a:endParaRPr lang="en-US" altLang="zh-CN" b="1" dirty="0"/>
          </a:p>
          <a:p>
            <a:r>
              <a:rPr lang="ja-JP" altLang="en-US" b="1" dirty="0" smtClean="0"/>
              <a:t>主に３つのカテゴリーの商品を生産、販売しております</a:t>
            </a:r>
            <a:r>
              <a:rPr lang="en-US" altLang="zh-CN" b="1" dirty="0" smtClean="0"/>
              <a:t>:</a:t>
            </a:r>
            <a:endParaRPr lang="en-US" altLang="zh-CN" b="1" dirty="0"/>
          </a:p>
          <a:p>
            <a:endParaRPr lang="en-US" altLang="zh-CN" b="1" dirty="0"/>
          </a:p>
          <a:p>
            <a:r>
              <a:rPr lang="zh-CN" altLang="en-US" b="1" dirty="0"/>
              <a:t>一</a:t>
            </a:r>
            <a:r>
              <a:rPr lang="en-US" altLang="zh-CN" b="1" dirty="0"/>
              <a:t>: </a:t>
            </a:r>
            <a:r>
              <a:rPr lang="ja-JP" altLang="en-US" b="1" dirty="0" smtClean="0"/>
              <a:t>生分解可能</a:t>
            </a:r>
            <a:r>
              <a:rPr lang="ja-JP" altLang="en-US" b="1" dirty="0" smtClean="0"/>
              <a:t>食</a:t>
            </a:r>
            <a:r>
              <a:rPr lang="ja-JP" altLang="en-US" b="1" dirty="0" smtClean="0"/>
              <a:t>器</a:t>
            </a:r>
            <a:r>
              <a:rPr lang="en-US" altLang="zh-CN" b="1" dirty="0" smtClean="0"/>
              <a:t>: </a:t>
            </a:r>
            <a:r>
              <a:rPr lang="ja-JP" altLang="en-US" b="1" dirty="0" smtClean="0"/>
              <a:t>竹繊維</a:t>
            </a:r>
            <a:r>
              <a:rPr lang="zh-CN" altLang="en-US" b="1" dirty="0" smtClean="0"/>
              <a:t>（</a:t>
            </a:r>
            <a:r>
              <a:rPr lang="ja-JP" altLang="en-US" b="1" dirty="0" smtClean="0"/>
              <a:t>コーヒー粉</a:t>
            </a:r>
            <a:r>
              <a:rPr lang="zh-CN" altLang="en-US" b="1" dirty="0" smtClean="0"/>
              <a:t>）</a:t>
            </a:r>
            <a:r>
              <a:rPr lang="ja-JP" altLang="en-US" b="1" dirty="0" smtClean="0"/>
              <a:t>カップ</a:t>
            </a:r>
            <a:r>
              <a:rPr lang="en-US" altLang="zh-CN" b="1" dirty="0" smtClean="0"/>
              <a:t>, </a:t>
            </a:r>
            <a:r>
              <a:rPr lang="ja-JP" altLang="en-US" b="1" dirty="0" smtClean="0"/>
              <a:t>茶わん</a:t>
            </a:r>
            <a:r>
              <a:rPr lang="en-US" altLang="zh-CN" b="1" dirty="0" smtClean="0"/>
              <a:t>, </a:t>
            </a:r>
            <a:r>
              <a:rPr lang="ja-JP" altLang="en-US" b="1" dirty="0" smtClean="0"/>
              <a:t>お皿</a:t>
            </a:r>
            <a:r>
              <a:rPr lang="en-US" altLang="zh-CN" b="1" dirty="0" smtClean="0"/>
              <a:t>, </a:t>
            </a:r>
            <a:r>
              <a:rPr lang="ja-JP" altLang="en-US" b="1" dirty="0" smtClean="0"/>
              <a:t>トレー</a:t>
            </a:r>
            <a:r>
              <a:rPr lang="en-US" altLang="zh-CN" b="1" dirty="0" smtClean="0"/>
              <a:t>, </a:t>
            </a:r>
            <a:r>
              <a:rPr lang="ja-JP" altLang="en-US" b="1" dirty="0" smtClean="0"/>
              <a:t>弁当箱</a:t>
            </a:r>
            <a:r>
              <a:rPr lang="en-US" altLang="zh-CN" b="1" dirty="0" smtClean="0"/>
              <a:t>, </a:t>
            </a:r>
            <a:r>
              <a:rPr lang="ja-JP" altLang="en-US" b="1" dirty="0" smtClean="0"/>
              <a:t>貯蔵タンク</a:t>
            </a:r>
            <a:r>
              <a:rPr lang="en-US" altLang="zh-CN" b="1" dirty="0" smtClean="0"/>
              <a:t>;</a:t>
            </a:r>
            <a:r>
              <a:rPr lang="ja-JP" altLang="en-US" b="1" dirty="0" smtClean="0"/>
              <a:t>キッズ食器セット</a:t>
            </a:r>
            <a:r>
              <a:rPr lang="zh-CN" altLang="en-US" b="1" dirty="0" smtClean="0"/>
              <a:t>等</a:t>
            </a:r>
            <a:r>
              <a:rPr lang="ja-JP" altLang="en-US" b="1" dirty="0" smtClean="0"/>
              <a:t>。</a:t>
            </a:r>
            <a:endParaRPr lang="en-US" altLang="zh-CN" b="1" dirty="0"/>
          </a:p>
          <a:p>
            <a:endParaRPr lang="en-US" altLang="zh-CN" b="1" dirty="0"/>
          </a:p>
          <a:p>
            <a:r>
              <a:rPr lang="zh-CN" altLang="en-US" b="1" dirty="0"/>
              <a:t>二</a:t>
            </a:r>
            <a:r>
              <a:rPr lang="en-US" altLang="zh-CN" b="1" dirty="0"/>
              <a:t>: </a:t>
            </a:r>
            <a:r>
              <a:rPr lang="ja-JP" altLang="en-US" b="1" dirty="0" smtClean="0"/>
              <a:t>ペット</a:t>
            </a:r>
            <a:r>
              <a:rPr lang="ja-JP" altLang="en-US" b="1" dirty="0" smtClean="0"/>
              <a:t>用品</a:t>
            </a:r>
            <a:r>
              <a:rPr lang="en-US" altLang="zh-CN" b="1" dirty="0" smtClean="0"/>
              <a:t>: </a:t>
            </a:r>
            <a:r>
              <a:rPr lang="ja-JP" altLang="en-US" b="1" dirty="0" smtClean="0"/>
              <a:t>ペット茶わん</a:t>
            </a:r>
            <a:r>
              <a:rPr lang="en-US" altLang="zh-CN" b="1" dirty="0" smtClean="0"/>
              <a:t>, </a:t>
            </a:r>
            <a:r>
              <a:rPr lang="ja-JP" altLang="en-US" b="1" dirty="0" smtClean="0"/>
              <a:t>ペット鉢</a:t>
            </a:r>
            <a:r>
              <a:rPr lang="en-US" altLang="zh-CN" b="1" dirty="0" smtClean="0"/>
              <a:t>, </a:t>
            </a:r>
            <a:r>
              <a:rPr lang="ja-JP" altLang="en-US" b="1" dirty="0" smtClean="0"/>
              <a:t>容器</a:t>
            </a:r>
            <a:r>
              <a:rPr lang="zh-CN" altLang="en-US" b="1" dirty="0" smtClean="0"/>
              <a:t>等</a:t>
            </a:r>
            <a:r>
              <a:rPr lang="ja-JP" altLang="en-US" b="1" dirty="0" smtClean="0"/>
              <a:t>。</a:t>
            </a:r>
            <a:endParaRPr lang="en-US" altLang="zh-CN" b="1" dirty="0"/>
          </a:p>
          <a:p>
            <a:endParaRPr lang="en-US" altLang="zh-CN" b="1" dirty="0"/>
          </a:p>
          <a:p>
            <a:r>
              <a:rPr lang="zh-CN" altLang="en-US" b="1" dirty="0"/>
              <a:t>三</a:t>
            </a:r>
            <a:r>
              <a:rPr lang="en-US" altLang="zh-CN" b="1" dirty="0"/>
              <a:t>: </a:t>
            </a:r>
            <a:r>
              <a:rPr lang="ja-JP" altLang="en-US" b="1" dirty="0" smtClean="0"/>
              <a:t>竹繊維</a:t>
            </a:r>
            <a:r>
              <a:rPr lang="ja-JP" altLang="en-US" b="1" dirty="0" smtClean="0"/>
              <a:t>植木</a:t>
            </a:r>
            <a:r>
              <a:rPr lang="ja-JP" altLang="en-US" b="1" dirty="0" smtClean="0"/>
              <a:t>鉢</a:t>
            </a:r>
            <a:r>
              <a:rPr lang="ja-JP" altLang="en-US" b="1" dirty="0" smtClean="0"/>
              <a:t>。</a:t>
            </a:r>
            <a:endParaRPr lang="en-US" altLang="zh-CN" b="1" dirty="0"/>
          </a:p>
        </p:txBody>
      </p:sp>
      <p:pic>
        <p:nvPicPr>
          <p:cNvPr id="4" name="图片 3" descr="微信图片_20190519171730.jpg"/>
          <p:cNvPicPr>
            <a:picLocks noChangeAspect="1"/>
          </p:cNvPicPr>
          <p:nvPr/>
        </p:nvPicPr>
        <p:blipFill>
          <a:blip r:embed="rId2" cstate="print"/>
          <a:stretch>
            <a:fillRect/>
          </a:stretch>
        </p:blipFill>
        <p:spPr>
          <a:xfrm flipH="1">
            <a:off x="1084193" y="3955773"/>
            <a:ext cx="1015447" cy="1015447"/>
          </a:xfrm>
          <a:prstGeom prst="rect">
            <a:avLst/>
          </a:prstGeom>
        </p:spPr>
      </p:pic>
      <p:pic>
        <p:nvPicPr>
          <p:cNvPr id="5" name="图片 4" descr="微信图片_20190519172221.jpg"/>
          <p:cNvPicPr>
            <a:picLocks noChangeAspect="1"/>
          </p:cNvPicPr>
          <p:nvPr/>
        </p:nvPicPr>
        <p:blipFill>
          <a:blip r:embed="rId3" cstate="print"/>
          <a:stretch>
            <a:fillRect/>
          </a:stretch>
        </p:blipFill>
        <p:spPr>
          <a:xfrm flipH="1">
            <a:off x="3228646" y="3955774"/>
            <a:ext cx="1008822" cy="1008822"/>
          </a:xfrm>
          <a:prstGeom prst="rect">
            <a:avLst/>
          </a:prstGeom>
        </p:spPr>
      </p:pic>
      <p:pic>
        <p:nvPicPr>
          <p:cNvPr id="6" name="图片 5" descr="微信图片_20190519173038.jpg"/>
          <p:cNvPicPr>
            <a:picLocks noChangeAspect="1"/>
          </p:cNvPicPr>
          <p:nvPr/>
        </p:nvPicPr>
        <p:blipFill>
          <a:blip r:embed="rId4" cstate="print"/>
          <a:stretch>
            <a:fillRect/>
          </a:stretch>
        </p:blipFill>
        <p:spPr>
          <a:xfrm flipH="1">
            <a:off x="2166072" y="3955773"/>
            <a:ext cx="1008822" cy="1008822"/>
          </a:xfrm>
          <a:prstGeom prst="rect">
            <a:avLst/>
          </a:prstGeom>
        </p:spPr>
      </p:pic>
      <p:pic>
        <p:nvPicPr>
          <p:cNvPr id="7" name="图片 6" descr="微信图片_20190519173352.jpg"/>
          <p:cNvPicPr>
            <a:picLocks noChangeAspect="1"/>
          </p:cNvPicPr>
          <p:nvPr/>
        </p:nvPicPr>
        <p:blipFill>
          <a:blip r:embed="rId5" cstate="print"/>
          <a:stretch>
            <a:fillRect/>
          </a:stretch>
        </p:blipFill>
        <p:spPr>
          <a:xfrm flipH="1">
            <a:off x="4290646" y="3955773"/>
            <a:ext cx="1008822" cy="1008822"/>
          </a:xfrm>
          <a:prstGeom prst="rect">
            <a:avLst/>
          </a:prstGeom>
        </p:spPr>
      </p:pic>
      <p:pic>
        <p:nvPicPr>
          <p:cNvPr id="8" name="图片 7" descr="61qHv08QfLL._SX425_.jpg"/>
          <p:cNvPicPr>
            <a:picLocks noChangeAspect="1"/>
          </p:cNvPicPr>
          <p:nvPr/>
        </p:nvPicPr>
        <p:blipFill>
          <a:blip r:embed="rId6" cstate="print"/>
          <a:stretch>
            <a:fillRect/>
          </a:stretch>
        </p:blipFill>
        <p:spPr>
          <a:xfrm flipH="1">
            <a:off x="5347928" y="3957691"/>
            <a:ext cx="999862" cy="999862"/>
          </a:xfrm>
          <a:prstGeom prst="rect">
            <a:avLst/>
          </a:prstGeom>
        </p:spPr>
      </p:pic>
      <p:pic>
        <p:nvPicPr>
          <p:cNvPr id="10" name="图片 9" descr="微信图片_20190519173047.jpg"/>
          <p:cNvPicPr>
            <a:picLocks noChangeAspect="1"/>
          </p:cNvPicPr>
          <p:nvPr/>
        </p:nvPicPr>
        <p:blipFill>
          <a:blip r:embed="rId7" cstate="print"/>
          <a:stretch>
            <a:fillRect/>
          </a:stretch>
        </p:blipFill>
        <p:spPr>
          <a:xfrm>
            <a:off x="6566452" y="3926366"/>
            <a:ext cx="1022074" cy="1022074"/>
          </a:xfrm>
          <a:prstGeom prst="rect">
            <a:avLst/>
          </a:prstGeom>
        </p:spPr>
      </p:pic>
      <p:pic>
        <p:nvPicPr>
          <p:cNvPr id="12" name="Picture 2"/>
          <p:cNvPicPr>
            <a:picLocks noChangeAspect="1" noChangeArrowheads="1"/>
          </p:cNvPicPr>
          <p:nvPr/>
        </p:nvPicPr>
        <p:blipFill>
          <a:blip r:embed="rId8"/>
          <a:srcRect/>
          <a:stretch>
            <a:fillRect/>
          </a:stretch>
        </p:blipFill>
        <p:spPr bwMode="auto">
          <a:xfrm>
            <a:off x="0" y="0"/>
            <a:ext cx="747841" cy="567328"/>
          </a:xfrm>
          <a:prstGeom prst="rect">
            <a:avLst/>
          </a:prstGeom>
          <a:noFill/>
          <a:ln w="9525">
            <a:noFill/>
            <a:miter lim="800000"/>
            <a:headEnd/>
            <a:tailEnd/>
          </a:ln>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00299" y="191233"/>
            <a:ext cx="3692769" cy="623248"/>
          </a:xfrm>
          <a:prstGeom prst="rect">
            <a:avLst/>
          </a:prstGeom>
          <a:noFill/>
        </p:spPr>
        <p:txBody>
          <a:bodyPr wrap="square" lIns="68580" tIns="34290" rIns="68580" bIns="34290" rtlCol="0">
            <a:spAutoFit/>
          </a:bodyPr>
          <a:lstStyle/>
          <a:p>
            <a:pPr algn="ctr"/>
            <a:r>
              <a:rPr lang="ja-JP" altLang="en-US" sz="3600" b="1" dirty="0" smtClean="0">
                <a:latin typeface="微软雅黑" panose="020B0503020204020204" pitchFamily="34" charset="-122"/>
                <a:ea typeface="微软雅黑" panose="020B0503020204020204" pitchFamily="34" charset="-122"/>
              </a:rPr>
              <a:t>竹繊維カップ</a:t>
            </a:r>
            <a:endParaRPr lang="en-US" altLang="zh-CN" sz="3600" b="1" dirty="0">
              <a:latin typeface="微软雅黑" panose="020B0503020204020204" pitchFamily="34" charset="-122"/>
              <a:ea typeface="微软雅黑" panose="020B0503020204020204" pitchFamily="34" charset="-122"/>
            </a:endParaRPr>
          </a:p>
        </p:txBody>
      </p:sp>
      <p:sp>
        <p:nvSpPr>
          <p:cNvPr id="15" name="TextBox 14"/>
          <p:cNvSpPr txBox="1"/>
          <p:nvPr/>
        </p:nvSpPr>
        <p:spPr>
          <a:xfrm>
            <a:off x="3471620" y="1424396"/>
            <a:ext cx="4584444" cy="2677656"/>
          </a:xfrm>
          <a:prstGeom prst="rect">
            <a:avLst/>
          </a:prstGeom>
          <a:noFill/>
        </p:spPr>
        <p:txBody>
          <a:bodyPr wrap="square" rtlCol="0">
            <a:spAutoFit/>
          </a:bodyPr>
          <a:lstStyle/>
          <a:p>
            <a:r>
              <a:rPr lang="en-US" altLang="zh-CN" dirty="0"/>
              <a:t>D9.0*H13.5cm     550ML    </a:t>
            </a:r>
            <a:r>
              <a:rPr lang="en-US" altLang="zh-CN" dirty="0" smtClean="0"/>
              <a:t>110</a:t>
            </a:r>
            <a:r>
              <a:rPr lang="ja-JP" altLang="en-US" dirty="0" smtClean="0"/>
              <a:t>ｇ</a:t>
            </a:r>
            <a:r>
              <a:rPr lang="zh-CN" altLang="en-US" dirty="0" smtClean="0"/>
              <a:t> </a:t>
            </a:r>
            <a:r>
              <a:rPr lang="en-US" altLang="zh-CN" dirty="0" smtClean="0"/>
              <a:t> </a:t>
            </a:r>
            <a:endParaRPr lang="en-US" altLang="zh-CN" dirty="0" smtClean="0"/>
          </a:p>
          <a:p>
            <a:r>
              <a:rPr lang="zh-CN" altLang="en-US" dirty="0" smtClean="0"/>
              <a:t>  </a:t>
            </a:r>
            <a:endParaRPr lang="en-US" altLang="zh-CN" dirty="0" smtClean="0"/>
          </a:p>
          <a:p>
            <a:r>
              <a:rPr lang="ja-JP" altLang="en-US" dirty="0" smtClean="0"/>
              <a:t>材質</a:t>
            </a:r>
            <a:r>
              <a:rPr lang="zh-CN" altLang="en-US" dirty="0" smtClean="0"/>
              <a:t>：</a:t>
            </a:r>
            <a:r>
              <a:rPr lang="en-US" altLang="zh-CN" dirty="0" smtClean="0"/>
              <a:t> </a:t>
            </a:r>
            <a:r>
              <a:rPr lang="zh-CN" altLang="en-US" dirty="0" smtClean="0"/>
              <a:t>竹</a:t>
            </a:r>
            <a:r>
              <a:rPr lang="ja-JP" altLang="en-US" dirty="0" smtClean="0"/>
              <a:t>繊維</a:t>
            </a:r>
            <a:endParaRPr lang="en-US" altLang="zh-CN" dirty="0" smtClean="0"/>
          </a:p>
          <a:p>
            <a:r>
              <a:rPr lang="en-US" altLang="zh-CN" dirty="0"/>
              <a:t> </a:t>
            </a:r>
            <a:r>
              <a:rPr lang="en-US" altLang="zh-CN" dirty="0" smtClean="0"/>
              <a:t>      </a:t>
            </a:r>
          </a:p>
          <a:p>
            <a:r>
              <a:rPr lang="ja-JP" altLang="en-US" dirty="0" smtClean="0"/>
              <a:t>オリジナルデザイン印刷可能</a:t>
            </a:r>
            <a:r>
              <a:rPr lang="en-US" altLang="zh-CN" dirty="0" smtClean="0"/>
              <a:t>---</a:t>
            </a:r>
            <a:r>
              <a:rPr lang="ja-JP" altLang="en-US" dirty="0" smtClean="0"/>
              <a:t>ボディ</a:t>
            </a:r>
            <a:endParaRPr lang="en-US" altLang="zh-CN" dirty="0" smtClean="0"/>
          </a:p>
          <a:p>
            <a:endParaRPr lang="en-US" altLang="zh-CN" dirty="0"/>
          </a:p>
          <a:p>
            <a:r>
              <a:rPr lang="ja-JP" altLang="en-US" dirty="0" smtClean="0"/>
              <a:t>ノーマル梱包</a:t>
            </a:r>
            <a:r>
              <a:rPr lang="zh-CN" altLang="en-US" dirty="0" smtClean="0"/>
              <a:t>：</a:t>
            </a:r>
            <a:r>
              <a:rPr lang="ja-JP" altLang="en-US" dirty="0" smtClean="0"/>
              <a:t>シェリー紙にて分別し、エッグパッキング</a:t>
            </a:r>
            <a:endParaRPr lang="en-US" altLang="ja-JP" dirty="0" smtClean="0"/>
          </a:p>
          <a:p>
            <a:r>
              <a:rPr lang="en-US" altLang="zh-CN" dirty="0" smtClean="0"/>
              <a:t>120pcs/</a:t>
            </a:r>
            <a:r>
              <a:rPr lang="en-US" altLang="zh-CN" dirty="0" err="1" smtClean="0"/>
              <a:t>ctn</a:t>
            </a:r>
            <a:r>
              <a:rPr lang="zh-CN" altLang="en-US" dirty="0" smtClean="0"/>
              <a:t>    </a:t>
            </a:r>
            <a:r>
              <a:rPr lang="en-US" altLang="zh-CN" dirty="0" smtClean="0"/>
              <a:t>49*19.5*46.5cm    GW/15.2KG </a:t>
            </a:r>
            <a:endParaRPr lang="en-US" altLang="zh-CN" dirty="0"/>
          </a:p>
          <a:p>
            <a:endParaRPr lang="en-US" altLang="zh-CN" dirty="0"/>
          </a:p>
          <a:p>
            <a:r>
              <a:rPr lang="ja-JP" altLang="en-US" dirty="0" smtClean="0"/>
              <a:t>備考</a:t>
            </a:r>
            <a:r>
              <a:rPr lang="zh-CN" altLang="en-US" dirty="0" smtClean="0"/>
              <a:t>：</a:t>
            </a:r>
            <a:r>
              <a:rPr lang="ja-JP" altLang="en-US" dirty="0" smtClean="0"/>
              <a:t>カップ口が曲がっている</a:t>
            </a:r>
            <a:r>
              <a:rPr lang="zh-CN" altLang="en-US" dirty="0" smtClean="0"/>
              <a:t>，</a:t>
            </a:r>
            <a:r>
              <a:rPr lang="ja-JP" altLang="en-US" dirty="0" smtClean="0"/>
              <a:t>蓋はセットしない。</a:t>
            </a:r>
            <a:endParaRPr lang="en-US" altLang="zh-CN" dirty="0" smtClean="0"/>
          </a:p>
          <a:p>
            <a:endParaRPr lang="en-US" altLang="zh-CN" dirty="0"/>
          </a:p>
          <a:p>
            <a:endParaRPr lang="en-US" altLang="zh-CN" dirty="0" smtClean="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186" y="814481"/>
            <a:ext cx="2647536" cy="21245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3388" y="3014344"/>
            <a:ext cx="2932500" cy="188254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2469753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6608" y="281608"/>
            <a:ext cx="5405231" cy="700192"/>
          </a:xfrm>
          <a:prstGeom prst="rect">
            <a:avLst/>
          </a:prstGeom>
          <a:noFill/>
        </p:spPr>
        <p:txBody>
          <a:bodyPr wrap="square" lIns="68580" tIns="34290" rIns="68580" bIns="34290" rtlCol="0">
            <a:spAutoFit/>
          </a:bodyPr>
          <a:lstStyle/>
          <a:p>
            <a:pPr algn="ctr"/>
            <a:r>
              <a:rPr lang="zh-CN" altLang="en-US" sz="4100" b="1" dirty="0" smtClean="0">
                <a:latin typeface="微软雅黑" panose="020B0503020204020204" pitchFamily="34" charset="-122"/>
                <a:ea typeface="微软雅黑" panose="020B0503020204020204" pitchFamily="34" charset="-122"/>
              </a:rPr>
              <a:t>竹</a:t>
            </a:r>
            <a:r>
              <a:rPr lang="ja-JP" altLang="en-US" sz="4100" b="1" dirty="0" smtClean="0">
                <a:latin typeface="微软雅黑" panose="020B0503020204020204" pitchFamily="34" charset="-122"/>
                <a:ea typeface="微软雅黑" panose="020B0503020204020204" pitchFamily="34" charset="-122"/>
              </a:rPr>
              <a:t>繊維お皿</a:t>
            </a:r>
            <a:endParaRPr lang="en-US" altLang="zh-CN" sz="4100" b="1" dirty="0">
              <a:latin typeface="微软雅黑" panose="020B0503020204020204" pitchFamily="34" charset="-122"/>
              <a:ea typeface="微软雅黑" panose="020B0503020204020204" pitchFamily="34" charset="-122"/>
            </a:endParaRPr>
          </a:p>
        </p:txBody>
      </p:sp>
      <p:sp>
        <p:nvSpPr>
          <p:cNvPr id="6" name="TextBox 5"/>
          <p:cNvSpPr txBox="1"/>
          <p:nvPr/>
        </p:nvSpPr>
        <p:spPr>
          <a:xfrm>
            <a:off x="3208705" y="1198605"/>
            <a:ext cx="5047400" cy="3754874"/>
          </a:xfrm>
          <a:prstGeom prst="rect">
            <a:avLst/>
          </a:prstGeom>
          <a:noFill/>
        </p:spPr>
        <p:txBody>
          <a:bodyPr wrap="square" rtlCol="0">
            <a:spAutoFit/>
          </a:bodyPr>
          <a:lstStyle/>
          <a:p>
            <a:r>
              <a:rPr lang="ja-JP" altLang="en-US" dirty="0" smtClean="0"/>
              <a:t>サイズ</a:t>
            </a:r>
            <a:r>
              <a:rPr lang="en-US" altLang="zh-CN" dirty="0" smtClean="0"/>
              <a:t>1</a:t>
            </a:r>
            <a:r>
              <a:rPr lang="zh-CN" altLang="en-US" dirty="0" smtClean="0"/>
              <a:t>：</a:t>
            </a:r>
            <a:r>
              <a:rPr lang="en-US" altLang="zh-CN" dirty="0"/>
              <a:t>D20*H1.5CM  </a:t>
            </a:r>
            <a:r>
              <a:rPr lang="en-US" altLang="zh-CN" dirty="0" smtClean="0"/>
              <a:t>90</a:t>
            </a:r>
            <a:r>
              <a:rPr lang="zh-CN" altLang="en-US" dirty="0" smtClean="0"/>
              <a:t> </a:t>
            </a:r>
            <a:r>
              <a:rPr lang="ja-JP" altLang="en-US" dirty="0" smtClean="0"/>
              <a:t>ｇ</a:t>
            </a:r>
            <a:endParaRPr lang="en-US" altLang="zh-CN" dirty="0"/>
          </a:p>
          <a:p>
            <a:endParaRPr lang="en-US" altLang="zh-CN" dirty="0" smtClean="0"/>
          </a:p>
          <a:p>
            <a:r>
              <a:rPr lang="ja-JP" altLang="en-US" dirty="0" smtClean="0"/>
              <a:t>サイズ</a:t>
            </a:r>
            <a:r>
              <a:rPr lang="en-US" altLang="zh-CN" dirty="0" smtClean="0"/>
              <a:t>2</a:t>
            </a:r>
            <a:r>
              <a:rPr lang="zh-CN" altLang="en-US" dirty="0" smtClean="0"/>
              <a:t>：</a:t>
            </a:r>
            <a:r>
              <a:rPr lang="en-US" altLang="zh-CN" dirty="0" smtClean="0"/>
              <a:t>D25*H1.7CM   </a:t>
            </a:r>
            <a:r>
              <a:rPr lang="en-US" altLang="zh-CN" dirty="0" smtClean="0"/>
              <a:t>165</a:t>
            </a:r>
            <a:r>
              <a:rPr lang="ja-JP" altLang="en-US" dirty="0" smtClean="0"/>
              <a:t>ｇ</a:t>
            </a:r>
            <a:endParaRPr lang="en-US" altLang="zh-CN" dirty="0" smtClean="0"/>
          </a:p>
          <a:p>
            <a:endParaRPr lang="en-US" altLang="zh-CN" dirty="0"/>
          </a:p>
          <a:p>
            <a:r>
              <a:rPr lang="ja-JP" altLang="en-US" dirty="0" smtClean="0"/>
              <a:t>サイズ</a:t>
            </a:r>
            <a:r>
              <a:rPr lang="en-US" altLang="zh-CN" dirty="0" smtClean="0"/>
              <a:t>3</a:t>
            </a:r>
            <a:r>
              <a:rPr lang="zh-CN" altLang="en-US" dirty="0" smtClean="0"/>
              <a:t>：</a:t>
            </a:r>
            <a:r>
              <a:rPr lang="en-US" altLang="zh-CN" dirty="0"/>
              <a:t>D25*H1.7CM   </a:t>
            </a:r>
            <a:r>
              <a:rPr lang="en-US" altLang="zh-CN" dirty="0" smtClean="0"/>
              <a:t>230</a:t>
            </a:r>
            <a:r>
              <a:rPr lang="ja-JP" altLang="en-US" dirty="0" smtClean="0"/>
              <a:t>ｇ</a:t>
            </a:r>
            <a:endParaRPr lang="en-US" altLang="zh-CN" dirty="0"/>
          </a:p>
          <a:p>
            <a:endParaRPr lang="en-US" altLang="zh-CN" dirty="0" smtClean="0"/>
          </a:p>
          <a:p>
            <a:r>
              <a:rPr lang="zh-CN" altLang="en-US" dirty="0" smtClean="0"/>
              <a:t>  </a:t>
            </a:r>
            <a:endParaRPr lang="en-US" altLang="zh-CN" dirty="0" smtClean="0"/>
          </a:p>
          <a:p>
            <a:r>
              <a:rPr lang="zh-CN" altLang="en-US" dirty="0" smtClean="0"/>
              <a:t>材质：</a:t>
            </a:r>
            <a:r>
              <a:rPr lang="en-US" altLang="zh-CN" dirty="0" smtClean="0"/>
              <a:t> </a:t>
            </a:r>
            <a:r>
              <a:rPr lang="zh-CN" altLang="en-US" dirty="0" smtClean="0"/>
              <a:t>竹</a:t>
            </a:r>
            <a:r>
              <a:rPr lang="zh-CN" altLang="en-US" dirty="0" smtClean="0"/>
              <a:t>纤维</a:t>
            </a:r>
            <a:endParaRPr lang="en-US" altLang="zh-CN" dirty="0" smtClean="0"/>
          </a:p>
          <a:p>
            <a:r>
              <a:rPr lang="en-US" altLang="zh-CN" dirty="0"/>
              <a:t> </a:t>
            </a:r>
            <a:r>
              <a:rPr lang="en-US" altLang="zh-CN" dirty="0" smtClean="0"/>
              <a:t>      </a:t>
            </a:r>
          </a:p>
          <a:p>
            <a:r>
              <a:rPr lang="ja-JP" altLang="en-US" dirty="0" smtClean="0"/>
              <a:t>オリジナルデザイン印刷</a:t>
            </a:r>
            <a:r>
              <a:rPr lang="ja-JP" altLang="en-US" dirty="0" smtClean="0"/>
              <a:t>可能</a:t>
            </a:r>
            <a:endParaRPr lang="en-US" altLang="ja-JP" dirty="0" smtClean="0"/>
          </a:p>
          <a:p>
            <a:endParaRPr lang="en-US" altLang="zh-CN" dirty="0" smtClean="0"/>
          </a:p>
          <a:p>
            <a:r>
              <a:rPr lang="zh-CN" altLang="en-US" dirty="0" smtClean="0"/>
              <a:t>底</a:t>
            </a:r>
            <a:r>
              <a:rPr lang="ja-JP" altLang="en-US" dirty="0" smtClean="0"/>
              <a:t>に</a:t>
            </a:r>
            <a:r>
              <a:rPr lang="en-US" altLang="zh-CN" dirty="0" smtClean="0"/>
              <a:t>LOGO</a:t>
            </a:r>
            <a:r>
              <a:rPr lang="en-US" altLang="ja-JP" dirty="0" smtClean="0"/>
              <a:t>1C</a:t>
            </a:r>
            <a:r>
              <a:rPr lang="ja-JP" altLang="en-US" dirty="0" smtClean="0"/>
              <a:t>印刷可能。</a:t>
            </a:r>
            <a:endParaRPr lang="en-US" altLang="zh-CN" dirty="0" smtClean="0"/>
          </a:p>
          <a:p>
            <a:endParaRPr lang="en-US" altLang="zh-CN" dirty="0"/>
          </a:p>
          <a:p>
            <a:r>
              <a:rPr lang="ja-JP" altLang="en-US" dirty="0" smtClean="0"/>
              <a:t>ノーマル梱包</a:t>
            </a:r>
            <a:r>
              <a:rPr lang="zh-CN" altLang="en-US" dirty="0" smtClean="0"/>
              <a:t>：</a:t>
            </a:r>
            <a:r>
              <a:rPr lang="ja-JP" altLang="en-US" dirty="0" smtClean="0"/>
              <a:t>シェリー紙にて分別し、エッグパッキング</a:t>
            </a:r>
            <a:endParaRPr lang="en-US" altLang="ja-JP" dirty="0" smtClean="0"/>
          </a:p>
          <a:p>
            <a:r>
              <a:rPr lang="zh-CN" altLang="en-US" dirty="0" smtClean="0"/>
              <a:t>尺寸</a:t>
            </a:r>
            <a:r>
              <a:rPr lang="en-US" altLang="zh-CN" dirty="0" smtClean="0"/>
              <a:t>1</a:t>
            </a:r>
            <a:r>
              <a:rPr lang="zh-CN" altLang="en-US" dirty="0" smtClean="0"/>
              <a:t>：</a:t>
            </a:r>
            <a:r>
              <a:rPr lang="en-US" altLang="zh-CN" dirty="0" smtClean="0"/>
              <a:t>100pcs/ctn</a:t>
            </a:r>
            <a:r>
              <a:rPr lang="zh-CN" altLang="en-US" dirty="0" smtClean="0"/>
              <a:t>    </a:t>
            </a:r>
            <a:r>
              <a:rPr lang="en-US" altLang="zh-CN" dirty="0"/>
              <a:t>41*41*15cm   </a:t>
            </a:r>
            <a:r>
              <a:rPr lang="en-US" altLang="zh-CN" dirty="0" smtClean="0"/>
              <a:t>GW/11.5KG</a:t>
            </a:r>
          </a:p>
          <a:p>
            <a:r>
              <a:rPr lang="zh-CN" altLang="en-US" dirty="0"/>
              <a:t>尺</a:t>
            </a:r>
            <a:r>
              <a:rPr lang="zh-CN" altLang="en-US" dirty="0" smtClean="0"/>
              <a:t>寸</a:t>
            </a:r>
            <a:r>
              <a:rPr lang="en-US" altLang="zh-CN" dirty="0" smtClean="0"/>
              <a:t>2</a:t>
            </a:r>
            <a:r>
              <a:rPr lang="zh-CN" altLang="en-US" dirty="0" smtClean="0"/>
              <a:t>：</a:t>
            </a:r>
            <a:r>
              <a:rPr lang="en-US" altLang="zh-CN" dirty="0" smtClean="0"/>
              <a:t>60pcs/ctn</a:t>
            </a:r>
            <a:r>
              <a:rPr lang="zh-CN" altLang="en-US" dirty="0" smtClean="0"/>
              <a:t>     </a:t>
            </a:r>
            <a:r>
              <a:rPr lang="en-US" altLang="zh-CN" dirty="0" smtClean="0"/>
              <a:t>52*52*20   GW/12KG</a:t>
            </a:r>
            <a:endParaRPr lang="en-US" altLang="zh-CN" dirty="0"/>
          </a:p>
          <a:p>
            <a:endParaRPr lang="en-US" altLang="zh-CN"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5916" y="690492"/>
            <a:ext cx="2218502" cy="212421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5916" y="2902757"/>
            <a:ext cx="2218502" cy="219436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5243537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6608" y="281608"/>
            <a:ext cx="5405231" cy="700192"/>
          </a:xfrm>
          <a:prstGeom prst="rect">
            <a:avLst/>
          </a:prstGeom>
          <a:noFill/>
        </p:spPr>
        <p:txBody>
          <a:bodyPr wrap="square" lIns="68580" tIns="34290" rIns="68580" bIns="34290" rtlCol="0">
            <a:spAutoFit/>
          </a:bodyPr>
          <a:lstStyle/>
          <a:p>
            <a:pPr algn="ctr"/>
            <a:r>
              <a:rPr lang="zh-CN" altLang="en-US" sz="4100" b="1" dirty="0" smtClean="0">
                <a:latin typeface="微软雅黑" panose="020B0503020204020204" pitchFamily="34" charset="-122"/>
                <a:ea typeface="微软雅黑" panose="020B0503020204020204" pitchFamily="34" charset="-122"/>
              </a:rPr>
              <a:t>竹</a:t>
            </a:r>
            <a:r>
              <a:rPr lang="ja-JP" altLang="en-US" sz="4100" b="1" dirty="0" smtClean="0">
                <a:latin typeface="微软雅黑" panose="020B0503020204020204" pitchFamily="34" charset="-122"/>
                <a:ea typeface="微软雅黑" panose="020B0503020204020204" pitchFamily="34" charset="-122"/>
              </a:rPr>
              <a:t>繊維お皿</a:t>
            </a:r>
            <a:endParaRPr lang="en-US" altLang="zh-CN" sz="4100" b="1" dirty="0">
              <a:latin typeface="微软雅黑" panose="020B0503020204020204" pitchFamily="34" charset="-122"/>
              <a:ea typeface="微软雅黑" panose="020B0503020204020204" pitchFamily="34" charset="-122"/>
            </a:endParaRPr>
          </a:p>
        </p:txBody>
      </p:sp>
      <p:sp>
        <p:nvSpPr>
          <p:cNvPr id="6" name="TextBox 5"/>
          <p:cNvSpPr txBox="1"/>
          <p:nvPr/>
        </p:nvSpPr>
        <p:spPr>
          <a:xfrm>
            <a:off x="3063574" y="1130719"/>
            <a:ext cx="4635552" cy="2462213"/>
          </a:xfrm>
          <a:prstGeom prst="rect">
            <a:avLst/>
          </a:prstGeom>
          <a:noFill/>
        </p:spPr>
        <p:txBody>
          <a:bodyPr wrap="square" rtlCol="0">
            <a:spAutoFit/>
          </a:bodyPr>
          <a:lstStyle/>
          <a:p>
            <a:r>
              <a:rPr lang="en-US" altLang="zh-CN" dirty="0" smtClean="0"/>
              <a:t>D21.3*H1.9cm   </a:t>
            </a:r>
            <a:r>
              <a:rPr lang="en-US" altLang="zh-CN" dirty="0" smtClean="0"/>
              <a:t>110</a:t>
            </a:r>
            <a:r>
              <a:rPr lang="ja-JP" altLang="en-US" dirty="0" smtClean="0"/>
              <a:t>ｇ</a:t>
            </a:r>
            <a:r>
              <a:rPr lang="zh-CN" altLang="en-US" dirty="0" smtClean="0"/>
              <a:t> </a:t>
            </a:r>
            <a:endParaRPr lang="en-US" altLang="zh-CN" dirty="0" smtClean="0"/>
          </a:p>
          <a:p>
            <a:r>
              <a:rPr lang="zh-CN" altLang="en-US" dirty="0" smtClean="0"/>
              <a:t> </a:t>
            </a:r>
            <a:endParaRPr lang="en-US" altLang="zh-CN" dirty="0" smtClean="0"/>
          </a:p>
          <a:p>
            <a:r>
              <a:rPr lang="zh-CN" altLang="en-US" dirty="0" smtClean="0"/>
              <a:t>材质：</a:t>
            </a:r>
            <a:r>
              <a:rPr lang="en-US" altLang="zh-CN" dirty="0" smtClean="0"/>
              <a:t> </a:t>
            </a:r>
            <a:r>
              <a:rPr lang="zh-CN" altLang="en-US" dirty="0" smtClean="0"/>
              <a:t>竹</a:t>
            </a:r>
            <a:r>
              <a:rPr lang="zh-CN" altLang="en-US" dirty="0" smtClean="0"/>
              <a:t>纤维</a:t>
            </a:r>
            <a:endParaRPr lang="en-US" altLang="zh-CN" dirty="0" smtClean="0"/>
          </a:p>
          <a:p>
            <a:r>
              <a:rPr lang="en-US" altLang="zh-CN" dirty="0"/>
              <a:t> </a:t>
            </a:r>
            <a:r>
              <a:rPr lang="en-US" altLang="zh-CN" dirty="0" smtClean="0"/>
              <a:t>      </a:t>
            </a:r>
          </a:p>
          <a:p>
            <a:r>
              <a:rPr lang="ja-JP" altLang="en-US" dirty="0" smtClean="0"/>
              <a:t>オリジナルデザイン印刷可能</a:t>
            </a:r>
            <a:endParaRPr lang="en-US" altLang="ja-JP" dirty="0" smtClean="0"/>
          </a:p>
          <a:p>
            <a:r>
              <a:rPr lang="en-US" altLang="zh-CN" dirty="0" smtClean="0"/>
              <a:t> </a:t>
            </a:r>
            <a:endParaRPr lang="en-US" altLang="zh-CN" dirty="0" smtClean="0"/>
          </a:p>
          <a:p>
            <a:r>
              <a:rPr lang="zh-CN" altLang="en-US" dirty="0" smtClean="0"/>
              <a:t>底</a:t>
            </a:r>
            <a:r>
              <a:rPr lang="ja-JP" altLang="en-US" dirty="0" smtClean="0"/>
              <a:t>に</a:t>
            </a:r>
            <a:r>
              <a:rPr lang="en-US" altLang="zh-CN" dirty="0" smtClean="0"/>
              <a:t>LOGO</a:t>
            </a:r>
            <a:r>
              <a:rPr lang="en-US" altLang="ja-JP" dirty="0" smtClean="0"/>
              <a:t>1C</a:t>
            </a:r>
            <a:r>
              <a:rPr lang="ja-JP" altLang="en-US" dirty="0" smtClean="0"/>
              <a:t>印刷可能。</a:t>
            </a:r>
            <a:endParaRPr lang="en-US" altLang="zh-CN" dirty="0" smtClean="0"/>
          </a:p>
          <a:p>
            <a:endParaRPr lang="en-US" altLang="zh-CN" dirty="0"/>
          </a:p>
          <a:p>
            <a:r>
              <a:rPr lang="ja-JP" altLang="en-US" dirty="0" smtClean="0"/>
              <a:t>ノーマル梱包</a:t>
            </a:r>
            <a:r>
              <a:rPr lang="zh-CN" altLang="en-US" dirty="0" smtClean="0"/>
              <a:t>：</a:t>
            </a:r>
            <a:r>
              <a:rPr lang="ja-JP" altLang="en-US" dirty="0" smtClean="0"/>
              <a:t>シェリー紙にて分別し、エッグパッキング</a:t>
            </a:r>
            <a:endParaRPr lang="en-US" altLang="ja-JP" dirty="0" smtClean="0"/>
          </a:p>
          <a:p>
            <a:r>
              <a:rPr lang="en-US" altLang="zh-CN" dirty="0" smtClean="0"/>
              <a:t>100pcs/</a:t>
            </a:r>
            <a:r>
              <a:rPr lang="en-US" altLang="zh-CN" dirty="0" err="1" smtClean="0"/>
              <a:t>ctn</a:t>
            </a:r>
            <a:r>
              <a:rPr lang="zh-CN" altLang="en-US" dirty="0" smtClean="0"/>
              <a:t>    </a:t>
            </a:r>
            <a:r>
              <a:rPr lang="en-US" altLang="zh-CN" dirty="0"/>
              <a:t>43* 24* 24cm  </a:t>
            </a:r>
            <a:r>
              <a:rPr lang="en-US" altLang="zh-CN" dirty="0" smtClean="0"/>
              <a:t>GW/15KG</a:t>
            </a:r>
            <a:endParaRPr lang="en-US" altLang="zh-CN" dirty="0"/>
          </a:p>
          <a:p>
            <a:endParaRPr lang="en-US" altLang="zh-CN" dirty="0"/>
          </a:p>
        </p:txBody>
      </p:sp>
      <p:pic>
        <p:nvPicPr>
          <p:cNvPr id="7" name="图片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96445" y="631705"/>
            <a:ext cx="2380622" cy="2380622"/>
          </a:xfrm>
          <a:prstGeom prst="rect">
            <a:avLst/>
          </a:prstGeom>
        </p:spPr>
      </p:pic>
      <p:pic>
        <p:nvPicPr>
          <p:cNvPr id="14340"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0187" y="3312160"/>
            <a:ext cx="2436880" cy="15031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101839" y="3229429"/>
            <a:ext cx="1708287" cy="16686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61350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6608" y="281608"/>
            <a:ext cx="5405231" cy="700192"/>
          </a:xfrm>
          <a:prstGeom prst="rect">
            <a:avLst/>
          </a:prstGeom>
          <a:noFill/>
        </p:spPr>
        <p:txBody>
          <a:bodyPr wrap="square" lIns="68580" tIns="34290" rIns="68580" bIns="34290" rtlCol="0">
            <a:spAutoFit/>
          </a:bodyPr>
          <a:lstStyle/>
          <a:p>
            <a:pPr algn="ctr"/>
            <a:r>
              <a:rPr lang="zh-CN" altLang="en-US" sz="4100" b="1" dirty="0" smtClean="0">
                <a:latin typeface="微软雅黑" panose="020B0503020204020204" pitchFamily="34" charset="-122"/>
                <a:ea typeface="微软雅黑" panose="020B0503020204020204" pitchFamily="34" charset="-122"/>
              </a:rPr>
              <a:t>竹</a:t>
            </a:r>
            <a:r>
              <a:rPr lang="ja-JP" altLang="en-US" sz="4100" b="1" dirty="0" smtClean="0">
                <a:latin typeface="微软雅黑" panose="020B0503020204020204" pitchFamily="34" charset="-122"/>
                <a:ea typeface="微软雅黑" panose="020B0503020204020204" pitchFamily="34" charset="-122"/>
              </a:rPr>
              <a:t>繊維お皿</a:t>
            </a:r>
            <a:endParaRPr lang="en-US" altLang="zh-CN" sz="4100" b="1" dirty="0">
              <a:latin typeface="微软雅黑" panose="020B0503020204020204" pitchFamily="34" charset="-122"/>
              <a:ea typeface="微软雅黑" panose="020B0503020204020204" pitchFamily="34" charset="-122"/>
            </a:endParaRPr>
          </a:p>
        </p:txBody>
      </p:sp>
      <p:sp>
        <p:nvSpPr>
          <p:cNvPr id="6" name="TextBox 5"/>
          <p:cNvSpPr txBox="1"/>
          <p:nvPr/>
        </p:nvSpPr>
        <p:spPr>
          <a:xfrm>
            <a:off x="3311483" y="1404372"/>
            <a:ext cx="4692830" cy="3323987"/>
          </a:xfrm>
          <a:prstGeom prst="rect">
            <a:avLst/>
          </a:prstGeom>
          <a:noFill/>
        </p:spPr>
        <p:txBody>
          <a:bodyPr wrap="square" rtlCol="0">
            <a:spAutoFit/>
          </a:bodyPr>
          <a:lstStyle/>
          <a:p>
            <a:r>
              <a:rPr lang="ja-JP" altLang="en-US" dirty="0" smtClean="0"/>
              <a:t>サイズ</a:t>
            </a:r>
            <a:r>
              <a:rPr lang="en-US" altLang="zh-CN" dirty="0" smtClean="0"/>
              <a:t>1</a:t>
            </a:r>
            <a:r>
              <a:rPr lang="zh-CN" altLang="en-US" dirty="0" smtClean="0"/>
              <a:t>：</a:t>
            </a:r>
            <a:r>
              <a:rPr lang="en-US" altLang="zh-CN" dirty="0" smtClean="0"/>
              <a:t>L24 </a:t>
            </a:r>
            <a:r>
              <a:rPr lang="en-US" altLang="zh-CN" dirty="0"/>
              <a:t>* </a:t>
            </a:r>
            <a:r>
              <a:rPr lang="en-US" altLang="zh-CN" dirty="0" smtClean="0"/>
              <a:t>W18*H1.4cm         </a:t>
            </a:r>
            <a:r>
              <a:rPr lang="en-US" altLang="zh-CN" dirty="0" smtClean="0"/>
              <a:t>160</a:t>
            </a:r>
            <a:r>
              <a:rPr lang="ja-JP" altLang="en-US" dirty="0" smtClean="0"/>
              <a:t>ｇ</a:t>
            </a:r>
            <a:endParaRPr lang="en-US" altLang="zh-CN" dirty="0"/>
          </a:p>
          <a:p>
            <a:r>
              <a:rPr lang="ja-JP" altLang="en-US" dirty="0" smtClean="0"/>
              <a:t>サイズ</a:t>
            </a:r>
            <a:r>
              <a:rPr lang="en-US" altLang="zh-CN" dirty="0" smtClean="0"/>
              <a:t>2</a:t>
            </a:r>
            <a:r>
              <a:rPr lang="zh-CN" altLang="en-US" dirty="0" smtClean="0"/>
              <a:t>：</a:t>
            </a:r>
            <a:r>
              <a:rPr lang="en-US" altLang="zh-CN" dirty="0" smtClean="0"/>
              <a:t>L33.5 </a:t>
            </a:r>
            <a:r>
              <a:rPr lang="en-US" altLang="zh-CN" dirty="0"/>
              <a:t>* W25.5*H1.8cm</a:t>
            </a:r>
            <a:r>
              <a:rPr lang="zh-CN" altLang="en-US" dirty="0" smtClean="0"/>
              <a:t>     </a:t>
            </a:r>
            <a:r>
              <a:rPr lang="en-US" altLang="zh-CN" dirty="0" smtClean="0"/>
              <a:t>345</a:t>
            </a:r>
            <a:r>
              <a:rPr lang="ja-JP" altLang="en-US" dirty="0" smtClean="0"/>
              <a:t>ｇ</a:t>
            </a:r>
            <a:endParaRPr lang="en-US" altLang="zh-CN" dirty="0" smtClean="0"/>
          </a:p>
          <a:p>
            <a:endParaRPr lang="en-US" altLang="zh-CN" dirty="0" smtClean="0"/>
          </a:p>
          <a:p>
            <a:r>
              <a:rPr lang="zh-CN" altLang="en-US" dirty="0" smtClean="0"/>
              <a:t>材质：</a:t>
            </a:r>
            <a:r>
              <a:rPr lang="en-US" altLang="zh-CN" dirty="0" smtClean="0"/>
              <a:t> </a:t>
            </a:r>
            <a:r>
              <a:rPr lang="zh-CN" altLang="en-US" dirty="0" smtClean="0"/>
              <a:t>竹纤维</a:t>
            </a:r>
            <a:r>
              <a:rPr lang="zh-CN" altLang="en-US" dirty="0" smtClean="0"/>
              <a:t>材</a:t>
            </a:r>
            <a:r>
              <a:rPr lang="en-US" altLang="zh-CN" dirty="0" smtClean="0"/>
              <a:t>      </a:t>
            </a:r>
            <a:endParaRPr lang="en-US" altLang="zh-CN" dirty="0" smtClean="0"/>
          </a:p>
          <a:p>
            <a:r>
              <a:rPr lang="ja-JP" altLang="en-US" dirty="0" smtClean="0"/>
              <a:t>オリジナルデザイン印刷可能</a:t>
            </a:r>
            <a:endParaRPr lang="en-US" altLang="ja-JP" dirty="0" smtClean="0"/>
          </a:p>
          <a:p>
            <a:r>
              <a:rPr lang="en-US" altLang="zh-CN" dirty="0" smtClean="0"/>
              <a:t> </a:t>
            </a:r>
          </a:p>
          <a:p>
            <a:r>
              <a:rPr lang="zh-CN" altLang="en-US" dirty="0" smtClean="0"/>
              <a:t>底</a:t>
            </a:r>
            <a:r>
              <a:rPr lang="ja-JP" altLang="en-US" dirty="0" smtClean="0"/>
              <a:t>に</a:t>
            </a:r>
            <a:r>
              <a:rPr lang="en-US" altLang="zh-CN" dirty="0" smtClean="0"/>
              <a:t>LOGO</a:t>
            </a:r>
            <a:r>
              <a:rPr lang="en-US" altLang="ja-JP" dirty="0" smtClean="0"/>
              <a:t>1C</a:t>
            </a:r>
            <a:r>
              <a:rPr lang="ja-JP" altLang="en-US" dirty="0" smtClean="0"/>
              <a:t>印刷可能。</a:t>
            </a:r>
            <a:endParaRPr lang="en-US" altLang="zh-CN" dirty="0" smtClean="0"/>
          </a:p>
          <a:p>
            <a:endParaRPr lang="en-US" altLang="zh-CN" dirty="0" smtClean="0"/>
          </a:p>
          <a:p>
            <a:r>
              <a:rPr lang="ja-JP" altLang="en-US" dirty="0" smtClean="0"/>
              <a:t>ノーマル梱包</a:t>
            </a:r>
            <a:r>
              <a:rPr lang="zh-CN" altLang="en-US" dirty="0" smtClean="0"/>
              <a:t>：</a:t>
            </a:r>
            <a:r>
              <a:rPr lang="ja-JP" altLang="en-US" dirty="0" smtClean="0"/>
              <a:t>重なって、箱詰め。</a:t>
            </a:r>
            <a:endParaRPr lang="en-US" altLang="zh-CN" dirty="0"/>
          </a:p>
          <a:p>
            <a:r>
              <a:rPr lang="ja-JP" altLang="en-US" dirty="0" smtClean="0"/>
              <a:t>サイズ</a:t>
            </a:r>
            <a:r>
              <a:rPr lang="en-US" altLang="zh-CN" dirty="0" smtClean="0"/>
              <a:t>1</a:t>
            </a:r>
            <a:r>
              <a:rPr lang="zh-CN" altLang="en-US" dirty="0"/>
              <a:t>： </a:t>
            </a:r>
            <a:r>
              <a:rPr lang="en-US" altLang="zh-CN" dirty="0" smtClean="0"/>
              <a:t>60pcs/ctn</a:t>
            </a:r>
            <a:r>
              <a:rPr lang="zh-CN" altLang="en-US" dirty="0" smtClean="0"/>
              <a:t>    </a:t>
            </a:r>
            <a:r>
              <a:rPr lang="en-US" altLang="zh-CN" dirty="0" smtClean="0"/>
              <a:t>37*25*18cm    GW/11.5KG</a:t>
            </a:r>
          </a:p>
          <a:p>
            <a:r>
              <a:rPr lang="ja-JP" altLang="en-US" dirty="0" smtClean="0"/>
              <a:t>サイズ</a:t>
            </a:r>
            <a:r>
              <a:rPr lang="en-US" altLang="zh-CN" dirty="0" smtClean="0"/>
              <a:t>2</a:t>
            </a:r>
            <a:r>
              <a:rPr lang="zh-CN" altLang="en-US" dirty="0" smtClean="0"/>
              <a:t>：</a:t>
            </a:r>
            <a:r>
              <a:rPr lang="en-US" altLang="zh-CN" dirty="0"/>
              <a:t> </a:t>
            </a:r>
            <a:r>
              <a:rPr lang="en-US" altLang="zh-CN" dirty="0" smtClean="0"/>
              <a:t>40pcs/ctn    35*27*24cm    GW/15.5KG</a:t>
            </a:r>
            <a:endParaRPr lang="en-US" altLang="zh-CN" dirty="0"/>
          </a:p>
          <a:p>
            <a:endParaRPr lang="en-US" altLang="zh-CN" dirty="0" smtClean="0"/>
          </a:p>
          <a:p>
            <a:endParaRPr lang="en-US" altLang="zh-CN" dirty="0"/>
          </a:p>
          <a:p>
            <a:endParaRPr lang="en-US" altLang="zh-CN" dirty="0"/>
          </a:p>
          <a:p>
            <a:endParaRPr lang="en-US" altLang="zh-CN"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1371" y="1295856"/>
            <a:ext cx="2598065" cy="308425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8106534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2611" y="416521"/>
            <a:ext cx="5060675" cy="700192"/>
          </a:xfrm>
          <a:prstGeom prst="rect">
            <a:avLst/>
          </a:prstGeom>
          <a:noFill/>
        </p:spPr>
        <p:txBody>
          <a:bodyPr wrap="square" lIns="68580" tIns="34290" rIns="68580" bIns="34290" rtlCol="0">
            <a:spAutoFit/>
          </a:bodyPr>
          <a:lstStyle/>
          <a:p>
            <a:pPr algn="ctr"/>
            <a:r>
              <a:rPr lang="zh-CN" altLang="en-US" sz="4100" b="1" dirty="0" smtClean="0">
                <a:latin typeface="微软雅黑" panose="020B0503020204020204" pitchFamily="34" charset="-122"/>
                <a:ea typeface="微软雅黑" panose="020B0503020204020204" pitchFamily="34" charset="-122"/>
              </a:rPr>
              <a:t>竹</a:t>
            </a:r>
            <a:r>
              <a:rPr lang="ja-JP" altLang="en-US" sz="4100" b="1" dirty="0" smtClean="0">
                <a:latin typeface="微软雅黑" panose="020B0503020204020204" pitchFamily="34" charset="-122"/>
                <a:ea typeface="微软雅黑" panose="020B0503020204020204" pitchFamily="34" charset="-122"/>
              </a:rPr>
              <a:t>繊維</a:t>
            </a:r>
            <a:r>
              <a:rPr lang="ja-JP" altLang="en-US" sz="4100" b="1" dirty="0" smtClean="0">
                <a:latin typeface="微软雅黑" panose="020B0503020204020204" pitchFamily="34" charset="-122"/>
                <a:ea typeface="微软雅黑" panose="020B0503020204020204" pitchFamily="34" charset="-122"/>
              </a:rPr>
              <a:t>弁当箱</a:t>
            </a:r>
            <a:endParaRPr lang="en-US" altLang="zh-CN" sz="4100" b="1" dirty="0">
              <a:latin typeface="微软雅黑" panose="020B0503020204020204" pitchFamily="34" charset="-122"/>
              <a:ea typeface="微软雅黑" panose="020B0503020204020204" pitchFamily="34" charset="-122"/>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6509" y="1193559"/>
            <a:ext cx="2140957" cy="17368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extBox 2"/>
          <p:cNvSpPr txBox="1"/>
          <p:nvPr/>
        </p:nvSpPr>
        <p:spPr>
          <a:xfrm>
            <a:off x="3021496" y="1434443"/>
            <a:ext cx="3939958" cy="2462213"/>
          </a:xfrm>
          <a:prstGeom prst="rect">
            <a:avLst/>
          </a:prstGeom>
          <a:noFill/>
        </p:spPr>
        <p:txBody>
          <a:bodyPr wrap="square" rtlCol="0">
            <a:spAutoFit/>
          </a:bodyPr>
          <a:lstStyle/>
          <a:p>
            <a:r>
              <a:rPr lang="en-US" altLang="zh-CN" dirty="0" smtClean="0"/>
              <a:t>L18.7*W12.7*H6cm   </a:t>
            </a:r>
            <a:r>
              <a:rPr lang="en-US" altLang="zh-CN" dirty="0" smtClean="0"/>
              <a:t>300</a:t>
            </a:r>
            <a:r>
              <a:rPr lang="ja-JP" altLang="en-US" dirty="0" smtClean="0"/>
              <a:t>ｇ</a:t>
            </a:r>
            <a:endParaRPr lang="en-US" altLang="zh-CN" dirty="0" smtClean="0"/>
          </a:p>
          <a:p>
            <a:endParaRPr lang="en-US" altLang="zh-CN" dirty="0"/>
          </a:p>
          <a:p>
            <a:r>
              <a:rPr lang="ja-JP" altLang="en-US" dirty="0" smtClean="0"/>
              <a:t>材質</a:t>
            </a:r>
            <a:r>
              <a:rPr lang="zh-CN" altLang="en-US" dirty="0" smtClean="0"/>
              <a:t>：</a:t>
            </a:r>
            <a:r>
              <a:rPr lang="ja-JP" altLang="en-US" dirty="0" smtClean="0"/>
              <a:t>弁当箱</a:t>
            </a:r>
            <a:r>
              <a:rPr lang="en-US" altLang="zh-CN" dirty="0" smtClean="0"/>
              <a:t>--</a:t>
            </a:r>
            <a:r>
              <a:rPr lang="zh-CN" altLang="en-US" dirty="0" smtClean="0"/>
              <a:t>竹</a:t>
            </a:r>
            <a:r>
              <a:rPr lang="ja-JP" altLang="en-US" dirty="0" smtClean="0"/>
              <a:t>繊維</a:t>
            </a:r>
            <a:endParaRPr lang="en-US" altLang="zh-CN" dirty="0" smtClean="0"/>
          </a:p>
          <a:p>
            <a:r>
              <a:rPr lang="zh-CN" altLang="en-US" dirty="0" smtClean="0"/>
              <a:t>      </a:t>
            </a:r>
            <a:r>
              <a:rPr lang="ja-JP" altLang="en-US" dirty="0" smtClean="0"/>
              <a:t>バンド</a:t>
            </a:r>
            <a:r>
              <a:rPr lang="en-US" altLang="zh-CN" dirty="0" smtClean="0"/>
              <a:t>—</a:t>
            </a:r>
            <a:r>
              <a:rPr lang="ja-JP" altLang="en-US" dirty="0" smtClean="0"/>
              <a:t>シリコン</a:t>
            </a:r>
            <a:endParaRPr lang="en-US" altLang="zh-CN" dirty="0" smtClean="0"/>
          </a:p>
          <a:p>
            <a:r>
              <a:rPr lang="ja-JP" altLang="en-US" dirty="0" smtClean="0"/>
              <a:t>蓋オリジナルデザイン</a:t>
            </a:r>
            <a:r>
              <a:rPr lang="ja-JP" altLang="en-US" dirty="0" smtClean="0"/>
              <a:t>印刷可能</a:t>
            </a:r>
            <a:endParaRPr lang="en-US" altLang="ja-JP" dirty="0" smtClean="0"/>
          </a:p>
          <a:p>
            <a:r>
              <a:rPr lang="ja-JP" altLang="en-US" dirty="0" smtClean="0"/>
              <a:t>本体</a:t>
            </a:r>
            <a:r>
              <a:rPr lang="zh-CN" altLang="en-US" dirty="0" smtClean="0"/>
              <a:t>、</a:t>
            </a:r>
            <a:r>
              <a:rPr lang="ja-JP" altLang="en-US" dirty="0" smtClean="0"/>
              <a:t>バンド</a:t>
            </a:r>
            <a:r>
              <a:rPr lang="ja-JP" altLang="en-US" dirty="0" smtClean="0"/>
              <a:t>は色指定可能</a:t>
            </a:r>
            <a:endParaRPr lang="en-US" altLang="zh-CN" dirty="0" smtClean="0"/>
          </a:p>
          <a:p>
            <a:endParaRPr lang="en-US" altLang="zh-CN" dirty="0"/>
          </a:p>
          <a:p>
            <a:r>
              <a:rPr lang="ja-JP" altLang="en-US" dirty="0" smtClean="0"/>
              <a:t>ノーマル梱包</a:t>
            </a:r>
            <a:r>
              <a:rPr lang="zh-CN" altLang="en-US" dirty="0" smtClean="0"/>
              <a:t>：</a:t>
            </a:r>
            <a:r>
              <a:rPr lang="en-US" altLang="zh-CN" dirty="0" smtClean="0"/>
              <a:t>OPP</a:t>
            </a:r>
            <a:r>
              <a:rPr lang="zh-CN" altLang="en-US" dirty="0" smtClean="0"/>
              <a:t>袋</a:t>
            </a:r>
            <a:r>
              <a:rPr lang="ja-JP" altLang="en-US" dirty="0" smtClean="0"/>
              <a:t>入り、エッグパッキング</a:t>
            </a:r>
            <a:endParaRPr lang="en-US" altLang="zh-CN" dirty="0" smtClean="0"/>
          </a:p>
          <a:p>
            <a:r>
              <a:rPr lang="en-US" altLang="zh-CN" dirty="0" smtClean="0"/>
              <a:t>36pcs/</a:t>
            </a:r>
            <a:r>
              <a:rPr lang="en-US" altLang="zh-CN" dirty="0" err="1" smtClean="0"/>
              <a:t>ctn</a:t>
            </a:r>
            <a:r>
              <a:rPr lang="zh-CN" altLang="en-US" dirty="0" smtClean="0"/>
              <a:t>    </a:t>
            </a:r>
            <a:r>
              <a:rPr lang="en-US" altLang="zh-CN" dirty="0" smtClean="0"/>
              <a:t>40*39*40cm  GW/13.8KG</a:t>
            </a:r>
            <a:endParaRPr lang="en-US" altLang="zh-CN" dirty="0"/>
          </a:p>
          <a:p>
            <a:endParaRPr lang="en-US" altLang="zh-CN" dirty="0" smtClean="0"/>
          </a:p>
          <a:p>
            <a:endParaRPr lang="zh-CN" altLang="en-US"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1239" y="3207024"/>
            <a:ext cx="2331498" cy="157469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2611" y="416521"/>
            <a:ext cx="5060675" cy="700192"/>
          </a:xfrm>
          <a:prstGeom prst="rect">
            <a:avLst/>
          </a:prstGeom>
          <a:noFill/>
        </p:spPr>
        <p:txBody>
          <a:bodyPr wrap="square" lIns="68580" tIns="34290" rIns="68580" bIns="34290" rtlCol="0">
            <a:spAutoFit/>
          </a:bodyPr>
          <a:lstStyle/>
          <a:p>
            <a:pPr algn="ctr"/>
            <a:r>
              <a:rPr lang="zh-CN" altLang="en-US" sz="4100" b="1" dirty="0" smtClean="0">
                <a:latin typeface="微软雅黑" panose="020B0503020204020204" pitchFamily="34" charset="-122"/>
                <a:ea typeface="微软雅黑" panose="020B0503020204020204" pitchFamily="34" charset="-122"/>
              </a:rPr>
              <a:t>竹</a:t>
            </a:r>
            <a:r>
              <a:rPr lang="ja-JP" altLang="en-US" sz="4100" b="1" dirty="0" smtClean="0">
                <a:latin typeface="微软雅黑" panose="020B0503020204020204" pitchFamily="34" charset="-122"/>
                <a:ea typeface="微软雅黑" panose="020B0503020204020204" pitchFamily="34" charset="-122"/>
              </a:rPr>
              <a:t>繊維弁当箱</a:t>
            </a:r>
            <a:endParaRPr lang="en-US" altLang="zh-CN" sz="4100" b="1" dirty="0">
              <a:latin typeface="微软雅黑" panose="020B0503020204020204" pitchFamily="34" charset="-122"/>
              <a:ea typeface="微软雅黑" panose="020B0503020204020204" pitchFamily="34" charset="-122"/>
            </a:endParaRPr>
          </a:p>
        </p:txBody>
      </p:sp>
      <p:pic>
        <p:nvPicPr>
          <p:cNvPr id="4100"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8294" y="1189772"/>
            <a:ext cx="2975440" cy="22822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Box 5"/>
          <p:cNvSpPr txBox="1"/>
          <p:nvPr/>
        </p:nvSpPr>
        <p:spPr>
          <a:xfrm>
            <a:off x="3531704" y="1689652"/>
            <a:ext cx="3923660" cy="2462213"/>
          </a:xfrm>
          <a:prstGeom prst="rect">
            <a:avLst/>
          </a:prstGeom>
          <a:noFill/>
        </p:spPr>
        <p:txBody>
          <a:bodyPr wrap="square" rtlCol="0">
            <a:spAutoFit/>
          </a:bodyPr>
          <a:lstStyle/>
          <a:p>
            <a:r>
              <a:rPr lang="en-US" altLang="zh-CN" dirty="0" smtClean="0"/>
              <a:t>L18.5*W12.5*H6cm   </a:t>
            </a:r>
            <a:r>
              <a:rPr lang="en-US" altLang="zh-CN" dirty="0" smtClean="0"/>
              <a:t>235</a:t>
            </a:r>
            <a:r>
              <a:rPr lang="ja-JP" altLang="en-US" dirty="0" smtClean="0"/>
              <a:t>ｇ</a:t>
            </a:r>
            <a:endParaRPr lang="en-US" altLang="zh-CN" dirty="0" smtClean="0"/>
          </a:p>
          <a:p>
            <a:endParaRPr lang="en-US" altLang="zh-CN" dirty="0"/>
          </a:p>
          <a:p>
            <a:r>
              <a:rPr lang="ja-JP" altLang="en-US" dirty="0" smtClean="0"/>
              <a:t>材質</a:t>
            </a:r>
            <a:r>
              <a:rPr lang="zh-CN" altLang="en-US" dirty="0" smtClean="0"/>
              <a:t>：</a:t>
            </a:r>
            <a:r>
              <a:rPr lang="ja-JP" altLang="en-US" dirty="0" smtClean="0"/>
              <a:t>弁当箱</a:t>
            </a:r>
            <a:r>
              <a:rPr lang="en-US" altLang="zh-CN" dirty="0" smtClean="0"/>
              <a:t>--</a:t>
            </a:r>
            <a:r>
              <a:rPr lang="zh-CN" altLang="en-US" dirty="0" smtClean="0"/>
              <a:t>竹</a:t>
            </a:r>
            <a:r>
              <a:rPr lang="ja-JP" altLang="en-US" dirty="0" smtClean="0"/>
              <a:t>繊維</a:t>
            </a:r>
            <a:endParaRPr lang="en-US" altLang="zh-CN" dirty="0" smtClean="0"/>
          </a:p>
          <a:p>
            <a:endParaRPr lang="en-US" altLang="zh-CN" dirty="0" smtClean="0"/>
          </a:p>
          <a:p>
            <a:r>
              <a:rPr lang="zh-CN" altLang="en-US" dirty="0" smtClean="0"/>
              <a:t>      </a:t>
            </a:r>
            <a:r>
              <a:rPr lang="ja-JP" altLang="en-US" dirty="0" smtClean="0"/>
              <a:t>パッキン</a:t>
            </a:r>
            <a:r>
              <a:rPr lang="en-US" altLang="zh-CN" dirty="0" smtClean="0"/>
              <a:t>—</a:t>
            </a:r>
            <a:r>
              <a:rPr lang="ja-JP" altLang="en-US" dirty="0" smtClean="0"/>
              <a:t>シリコン</a:t>
            </a:r>
            <a:endParaRPr lang="en-US" altLang="zh-CN" dirty="0" smtClean="0"/>
          </a:p>
          <a:p>
            <a:endParaRPr lang="en-US" altLang="zh-CN" dirty="0" smtClean="0"/>
          </a:p>
          <a:p>
            <a:r>
              <a:rPr lang="ja-JP" altLang="en-US" dirty="0" smtClean="0"/>
              <a:t>オリジナルデザイン印刷</a:t>
            </a:r>
            <a:r>
              <a:rPr lang="ja-JP" altLang="en-US" dirty="0" smtClean="0"/>
              <a:t>可能、色指定可能。</a:t>
            </a:r>
            <a:endParaRPr lang="en-US" altLang="ja-JP" dirty="0" smtClean="0"/>
          </a:p>
          <a:p>
            <a:endParaRPr lang="en-US" altLang="zh-CN" dirty="0"/>
          </a:p>
          <a:p>
            <a:r>
              <a:rPr lang="ja-JP" altLang="en-US" dirty="0" smtClean="0"/>
              <a:t>ノーマル梱包</a:t>
            </a:r>
            <a:r>
              <a:rPr lang="zh-CN" altLang="en-US" dirty="0" smtClean="0"/>
              <a:t>：</a:t>
            </a:r>
            <a:r>
              <a:rPr lang="en-US" altLang="zh-CN" dirty="0" smtClean="0"/>
              <a:t>OPP</a:t>
            </a:r>
            <a:r>
              <a:rPr lang="zh-CN" altLang="en-US" dirty="0" smtClean="0"/>
              <a:t>袋</a:t>
            </a:r>
            <a:r>
              <a:rPr lang="ja-JP" altLang="en-US" dirty="0" smtClean="0"/>
              <a:t>入り、エッグパッキング</a:t>
            </a:r>
            <a:endParaRPr lang="en-US" altLang="zh-CN" dirty="0" smtClean="0"/>
          </a:p>
          <a:p>
            <a:r>
              <a:rPr lang="en-US" altLang="zh-CN" dirty="0" smtClean="0"/>
              <a:t>36pcs/</a:t>
            </a:r>
            <a:r>
              <a:rPr lang="en-US" altLang="zh-CN" dirty="0" err="1" smtClean="0"/>
              <a:t>ctn</a:t>
            </a:r>
            <a:r>
              <a:rPr lang="zh-CN" altLang="en-US" dirty="0" smtClean="0"/>
              <a:t>    </a:t>
            </a:r>
            <a:r>
              <a:rPr lang="en-US" altLang="zh-CN" dirty="0"/>
              <a:t>40*39*40cm  </a:t>
            </a:r>
            <a:r>
              <a:rPr lang="en-US" altLang="zh-CN" dirty="0" smtClean="0"/>
              <a:t>GW/11.4KG</a:t>
            </a:r>
            <a:endParaRPr lang="en-US" altLang="zh-CN" dirty="0"/>
          </a:p>
          <a:p>
            <a:endParaRPr lang="zh-CN" altLang="en-US" dirty="0"/>
          </a:p>
        </p:txBody>
      </p:sp>
    </p:spTree>
    <p:extLst>
      <p:ext uri="{BB962C8B-B14F-4D97-AF65-F5344CB8AC3E}">
        <p14:creationId xmlns:p14="http://schemas.microsoft.com/office/powerpoint/2010/main" xmlns="" val="1684193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2611" y="416521"/>
            <a:ext cx="5060675" cy="700192"/>
          </a:xfrm>
          <a:prstGeom prst="rect">
            <a:avLst/>
          </a:prstGeom>
          <a:noFill/>
        </p:spPr>
        <p:txBody>
          <a:bodyPr wrap="square" lIns="68580" tIns="34290" rIns="68580" bIns="34290" rtlCol="0">
            <a:spAutoFit/>
          </a:bodyPr>
          <a:lstStyle/>
          <a:p>
            <a:pPr algn="ctr"/>
            <a:r>
              <a:rPr lang="zh-CN" altLang="en-US" sz="4100" b="1" dirty="0" smtClean="0">
                <a:latin typeface="微软雅黑" panose="020B0503020204020204" pitchFamily="34" charset="-122"/>
                <a:ea typeface="微软雅黑" panose="020B0503020204020204" pitchFamily="34" charset="-122"/>
              </a:rPr>
              <a:t>竹</a:t>
            </a:r>
            <a:r>
              <a:rPr lang="ja-JP" altLang="en-US" sz="4100" b="1" dirty="0" smtClean="0">
                <a:latin typeface="微软雅黑" panose="020B0503020204020204" pitchFamily="34" charset="-122"/>
                <a:ea typeface="微软雅黑" panose="020B0503020204020204" pitchFamily="34" charset="-122"/>
              </a:rPr>
              <a:t>繊維弁当箱</a:t>
            </a:r>
            <a:endParaRPr lang="en-US" altLang="zh-CN" sz="4100" b="1" dirty="0">
              <a:latin typeface="微软雅黑" panose="020B0503020204020204" pitchFamily="34" charset="-122"/>
              <a:ea typeface="微软雅黑" panose="020B0503020204020204" pitchFamily="34" charset="-122"/>
            </a:endParaRP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6444" y="1116713"/>
            <a:ext cx="2523627" cy="168571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TextBox 7"/>
          <p:cNvSpPr txBox="1"/>
          <p:nvPr/>
        </p:nvSpPr>
        <p:spPr>
          <a:xfrm>
            <a:off x="3531704" y="1689652"/>
            <a:ext cx="3962400" cy="3108543"/>
          </a:xfrm>
          <a:prstGeom prst="rect">
            <a:avLst/>
          </a:prstGeom>
          <a:noFill/>
        </p:spPr>
        <p:txBody>
          <a:bodyPr wrap="square" rtlCol="0">
            <a:spAutoFit/>
          </a:bodyPr>
          <a:lstStyle/>
          <a:p>
            <a:r>
              <a:rPr lang="ja-JP" altLang="en-US" dirty="0" smtClean="0"/>
              <a:t>サイズ</a:t>
            </a:r>
            <a:r>
              <a:rPr lang="en-US" altLang="zh-CN" dirty="0" smtClean="0"/>
              <a:t>1</a:t>
            </a:r>
            <a:r>
              <a:rPr lang="zh-CN" altLang="en-US" dirty="0" smtClean="0"/>
              <a:t>：</a:t>
            </a:r>
            <a:r>
              <a:rPr lang="en-US" altLang="zh-CN" dirty="0" smtClean="0"/>
              <a:t>L20*W11*H6cm  </a:t>
            </a:r>
            <a:r>
              <a:rPr lang="zh-CN" altLang="en-US" dirty="0" smtClean="0"/>
              <a:t>（</a:t>
            </a:r>
            <a:r>
              <a:rPr lang="ja-JP" altLang="en-US" dirty="0" smtClean="0"/>
              <a:t>蓋</a:t>
            </a:r>
            <a:r>
              <a:rPr lang="ja-JP" altLang="en-US" dirty="0" smtClean="0"/>
              <a:t>込</a:t>
            </a:r>
            <a:r>
              <a:rPr lang="zh-CN" altLang="en-US" dirty="0" smtClean="0"/>
              <a:t>） </a:t>
            </a:r>
            <a:r>
              <a:rPr lang="en-US" altLang="zh-CN" dirty="0" smtClean="0"/>
              <a:t>700</a:t>
            </a:r>
            <a:r>
              <a:rPr lang="ja-JP" altLang="en-US" dirty="0" smtClean="0"/>
              <a:t>ｍｌ</a:t>
            </a:r>
            <a:endParaRPr lang="en-US" altLang="zh-CN" dirty="0" smtClean="0"/>
          </a:p>
          <a:p>
            <a:r>
              <a:rPr lang="ja-JP" altLang="en-US" dirty="0" smtClean="0"/>
              <a:t>サイズ</a:t>
            </a:r>
            <a:r>
              <a:rPr lang="en-US" altLang="zh-CN" dirty="0" smtClean="0"/>
              <a:t>2</a:t>
            </a:r>
            <a:r>
              <a:rPr lang="zh-CN" altLang="en-US" dirty="0" smtClean="0"/>
              <a:t>：</a:t>
            </a:r>
            <a:r>
              <a:rPr lang="en-US" altLang="zh-CN" dirty="0" smtClean="0"/>
              <a:t>L20*W12*H7.5cm </a:t>
            </a:r>
            <a:r>
              <a:rPr lang="zh-CN" altLang="en-US" dirty="0" smtClean="0"/>
              <a:t>（</a:t>
            </a:r>
            <a:r>
              <a:rPr lang="ja-JP" altLang="en-US" dirty="0" smtClean="0"/>
              <a:t>蓋</a:t>
            </a:r>
            <a:r>
              <a:rPr lang="ja-JP" altLang="en-US" dirty="0" smtClean="0"/>
              <a:t>込</a:t>
            </a:r>
            <a:r>
              <a:rPr lang="zh-CN" altLang="en-US" dirty="0" smtClean="0"/>
              <a:t>）</a:t>
            </a:r>
            <a:r>
              <a:rPr lang="en-US" altLang="zh-CN" dirty="0" smtClean="0"/>
              <a:t>1100</a:t>
            </a:r>
            <a:r>
              <a:rPr lang="ja-JP" altLang="en-US" dirty="0" smtClean="0"/>
              <a:t>ｍｌ</a:t>
            </a:r>
            <a:endParaRPr lang="en-US" altLang="zh-CN" dirty="0" smtClean="0"/>
          </a:p>
          <a:p>
            <a:endParaRPr lang="en-US" altLang="zh-CN" dirty="0"/>
          </a:p>
          <a:p>
            <a:r>
              <a:rPr lang="zh-CN" altLang="en-US" dirty="0" smtClean="0"/>
              <a:t>材质</a:t>
            </a:r>
            <a:r>
              <a:rPr lang="zh-CN" altLang="en-US" dirty="0" smtClean="0"/>
              <a:t>：</a:t>
            </a:r>
            <a:r>
              <a:rPr lang="ja-JP" altLang="en-US" dirty="0" smtClean="0"/>
              <a:t>本体</a:t>
            </a:r>
            <a:r>
              <a:rPr lang="en-US" altLang="zh-CN" dirty="0" smtClean="0"/>
              <a:t>--</a:t>
            </a:r>
            <a:r>
              <a:rPr lang="zh-CN" altLang="en-US" dirty="0" smtClean="0"/>
              <a:t>竹纤维</a:t>
            </a:r>
            <a:endParaRPr lang="en-US" altLang="zh-CN" dirty="0" smtClean="0"/>
          </a:p>
          <a:p>
            <a:r>
              <a:rPr lang="zh-CN" altLang="en-US" dirty="0" smtClean="0"/>
              <a:t>      </a:t>
            </a:r>
            <a:r>
              <a:rPr lang="ja-JP" altLang="en-US" dirty="0" smtClean="0"/>
              <a:t>蓋</a:t>
            </a:r>
            <a:r>
              <a:rPr lang="en-US" altLang="zh-CN" dirty="0" smtClean="0"/>
              <a:t>—</a:t>
            </a:r>
            <a:r>
              <a:rPr lang="zh-CN" altLang="en-US" dirty="0" smtClean="0"/>
              <a:t>竹</a:t>
            </a:r>
            <a:endParaRPr lang="en-US" altLang="zh-CN" dirty="0" smtClean="0"/>
          </a:p>
          <a:p>
            <a:r>
              <a:rPr lang="en-US" altLang="zh-CN" dirty="0"/>
              <a:t> </a:t>
            </a:r>
            <a:r>
              <a:rPr lang="en-US" altLang="zh-CN" dirty="0" smtClean="0"/>
              <a:t>      </a:t>
            </a:r>
            <a:r>
              <a:rPr lang="ja-JP" altLang="en-US" dirty="0" smtClean="0"/>
              <a:t>バンド</a:t>
            </a:r>
            <a:r>
              <a:rPr lang="en-US" altLang="zh-CN" dirty="0" smtClean="0"/>
              <a:t>—</a:t>
            </a:r>
            <a:r>
              <a:rPr lang="ja-JP" altLang="en-US" dirty="0" smtClean="0"/>
              <a:t>ゴム</a:t>
            </a:r>
            <a:endParaRPr lang="en-US" altLang="zh-CN" dirty="0" smtClean="0"/>
          </a:p>
          <a:p>
            <a:endParaRPr lang="en-US" altLang="zh-CN" dirty="0" smtClean="0"/>
          </a:p>
          <a:p>
            <a:r>
              <a:rPr lang="ja-JP" altLang="en-US" dirty="0" smtClean="0"/>
              <a:t>色指定</a:t>
            </a:r>
            <a:r>
              <a:rPr lang="ja-JP" altLang="en-US" dirty="0" smtClean="0"/>
              <a:t>可能</a:t>
            </a:r>
            <a:r>
              <a:rPr lang="zh-CN" altLang="en-US" dirty="0" smtClean="0"/>
              <a:t>、</a:t>
            </a:r>
            <a:r>
              <a:rPr lang="ja-JP" altLang="en-US" dirty="0" smtClean="0"/>
              <a:t>蓋レザー</a:t>
            </a:r>
            <a:r>
              <a:rPr lang="en-US" altLang="zh-CN" dirty="0" smtClean="0"/>
              <a:t>LOGO</a:t>
            </a:r>
            <a:r>
              <a:rPr lang="ja-JP" altLang="en-US" dirty="0" smtClean="0"/>
              <a:t>入れ可能。</a:t>
            </a:r>
            <a:endParaRPr lang="en-US" altLang="zh-CN" dirty="0" smtClean="0"/>
          </a:p>
          <a:p>
            <a:endParaRPr lang="en-US" altLang="zh-CN" dirty="0"/>
          </a:p>
          <a:p>
            <a:r>
              <a:rPr lang="ja-JP" altLang="en-US" dirty="0" smtClean="0"/>
              <a:t>ノーマル梱包</a:t>
            </a:r>
            <a:r>
              <a:rPr lang="zh-CN" altLang="en-US" dirty="0" smtClean="0"/>
              <a:t>：</a:t>
            </a:r>
            <a:r>
              <a:rPr lang="en-US" altLang="zh-CN" dirty="0" smtClean="0"/>
              <a:t>OPP</a:t>
            </a:r>
            <a:r>
              <a:rPr lang="zh-CN" altLang="en-US" dirty="0" smtClean="0"/>
              <a:t>袋</a:t>
            </a:r>
            <a:r>
              <a:rPr lang="ja-JP" altLang="en-US" dirty="0" smtClean="0"/>
              <a:t>入り、エッグパッキング</a:t>
            </a:r>
            <a:endParaRPr lang="en-US" altLang="zh-CN" dirty="0" smtClean="0"/>
          </a:p>
          <a:p>
            <a:r>
              <a:rPr lang="zh-CN" altLang="en-US" dirty="0" smtClean="0"/>
              <a:t>尺寸</a:t>
            </a:r>
            <a:r>
              <a:rPr lang="en-US" altLang="zh-CN" dirty="0" smtClean="0"/>
              <a:t>1</a:t>
            </a:r>
            <a:r>
              <a:rPr lang="zh-CN" altLang="en-US" dirty="0" smtClean="0"/>
              <a:t>：</a:t>
            </a:r>
            <a:r>
              <a:rPr lang="en-US" altLang="zh-CN" dirty="0" smtClean="0"/>
              <a:t>30pcs/ctn</a:t>
            </a:r>
            <a:r>
              <a:rPr lang="zh-CN" altLang="en-US" dirty="0" smtClean="0"/>
              <a:t>  </a:t>
            </a:r>
            <a:r>
              <a:rPr lang="en-US" altLang="zh-CN" dirty="0" smtClean="0"/>
              <a:t>43*34.5*37cm  GW/13KG</a:t>
            </a:r>
          </a:p>
          <a:p>
            <a:r>
              <a:rPr lang="zh-CN" altLang="en-US" dirty="0"/>
              <a:t>尺</a:t>
            </a:r>
            <a:r>
              <a:rPr lang="zh-CN" altLang="en-US" dirty="0" smtClean="0"/>
              <a:t>寸</a:t>
            </a:r>
            <a:r>
              <a:rPr lang="en-US" altLang="zh-CN" dirty="0" smtClean="0"/>
              <a:t>2</a:t>
            </a:r>
            <a:r>
              <a:rPr lang="zh-CN" altLang="en-US" dirty="0" smtClean="0"/>
              <a:t>：</a:t>
            </a:r>
            <a:r>
              <a:rPr lang="en-US" altLang="zh-CN" dirty="0"/>
              <a:t>30pcs/ctn</a:t>
            </a:r>
            <a:r>
              <a:rPr lang="zh-CN" altLang="en-US" dirty="0"/>
              <a:t>  </a:t>
            </a:r>
            <a:r>
              <a:rPr lang="en-US" altLang="zh-CN" dirty="0" smtClean="0"/>
              <a:t>43.5*40*47cm  GW/16.5KG</a:t>
            </a:r>
            <a:endParaRPr lang="en-US" altLang="zh-CN" dirty="0"/>
          </a:p>
          <a:p>
            <a:endParaRPr lang="en-US" altLang="zh-CN" dirty="0"/>
          </a:p>
          <a:p>
            <a:endParaRPr lang="zh-CN" alt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6444" y="3286538"/>
            <a:ext cx="2465880" cy="15947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9768541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16554" y="277373"/>
            <a:ext cx="5919019" cy="700192"/>
          </a:xfrm>
          <a:prstGeom prst="rect">
            <a:avLst/>
          </a:prstGeom>
          <a:noFill/>
        </p:spPr>
        <p:txBody>
          <a:bodyPr wrap="square" lIns="68580" tIns="34290" rIns="68580" bIns="34290" rtlCol="0">
            <a:spAutoFit/>
          </a:bodyPr>
          <a:lstStyle/>
          <a:p>
            <a:pPr algn="ctr"/>
            <a:r>
              <a:rPr lang="zh-CN" altLang="en-US" sz="4100" b="1" dirty="0" smtClean="0">
                <a:latin typeface="微软雅黑" panose="020B0503020204020204" pitchFamily="34" charset="-122"/>
                <a:ea typeface="微软雅黑" panose="020B0503020204020204" pitchFamily="34" charset="-122"/>
              </a:rPr>
              <a:t>竹</a:t>
            </a:r>
            <a:r>
              <a:rPr lang="ja-JP" altLang="en-US" sz="4100" b="1" dirty="0" smtClean="0">
                <a:latin typeface="微软雅黑" panose="020B0503020204020204" pitchFamily="34" charset="-122"/>
                <a:ea typeface="微软雅黑" panose="020B0503020204020204" pitchFamily="34" charset="-122"/>
              </a:rPr>
              <a:t>繊維キッズ食器セット</a:t>
            </a:r>
            <a:endParaRPr lang="en-US" altLang="zh-CN" sz="4100" b="1" dirty="0">
              <a:latin typeface="微软雅黑" panose="020B0503020204020204" pitchFamily="34" charset="-122"/>
              <a:ea typeface="微软雅黑" panose="020B0503020204020204" pitchFamily="34" charset="-122"/>
            </a:endParaRPr>
          </a:p>
        </p:txBody>
      </p:sp>
      <p:pic>
        <p:nvPicPr>
          <p:cNvPr id="3" name="图片 2" descr="微信图片_20190519173038.jpg"/>
          <p:cNvPicPr>
            <a:picLocks noChangeAspect="1"/>
          </p:cNvPicPr>
          <p:nvPr/>
        </p:nvPicPr>
        <p:blipFill>
          <a:blip r:embed="rId2" cstate="print"/>
          <a:stretch>
            <a:fillRect/>
          </a:stretch>
        </p:blipFill>
        <p:spPr>
          <a:xfrm>
            <a:off x="721416" y="977565"/>
            <a:ext cx="2289096" cy="2289096"/>
          </a:xfrm>
          <a:prstGeom prst="rect">
            <a:avLst/>
          </a:prstGeom>
        </p:spPr>
      </p:pic>
      <p:pic>
        <p:nvPicPr>
          <p:cNvPr id="4" name="图片 3" descr="微信图片_20190519173047.jpg"/>
          <p:cNvPicPr>
            <a:picLocks noChangeAspect="1"/>
          </p:cNvPicPr>
          <p:nvPr/>
        </p:nvPicPr>
        <p:blipFill>
          <a:blip r:embed="rId3" cstate="print"/>
          <a:stretch>
            <a:fillRect/>
          </a:stretch>
        </p:blipFill>
        <p:spPr>
          <a:xfrm>
            <a:off x="5595816" y="1057772"/>
            <a:ext cx="2420924" cy="2420924"/>
          </a:xfrm>
          <a:prstGeom prst="rect">
            <a:avLst/>
          </a:prstGeom>
        </p:spPr>
      </p:pic>
      <p:sp>
        <p:nvSpPr>
          <p:cNvPr id="6" name="TextBox 5"/>
          <p:cNvSpPr txBox="1"/>
          <p:nvPr/>
        </p:nvSpPr>
        <p:spPr>
          <a:xfrm>
            <a:off x="2895600" y="3909391"/>
            <a:ext cx="3044423" cy="523220"/>
          </a:xfrm>
          <a:prstGeom prst="rect">
            <a:avLst/>
          </a:prstGeom>
          <a:noFill/>
        </p:spPr>
        <p:txBody>
          <a:bodyPr wrap="none" rtlCol="0">
            <a:spAutoFit/>
          </a:bodyPr>
          <a:lstStyle/>
          <a:p>
            <a:r>
              <a:rPr lang="ja-JP" altLang="en-US" dirty="0" smtClean="0"/>
              <a:t>ノーマル梱包</a:t>
            </a:r>
            <a:r>
              <a:rPr lang="zh-CN" altLang="en-US" dirty="0" smtClean="0"/>
              <a:t>：</a:t>
            </a:r>
            <a:r>
              <a:rPr lang="ja-JP" altLang="en-US" dirty="0" smtClean="0"/>
              <a:t>中箱をそのまま箱詰め</a:t>
            </a:r>
            <a:endParaRPr lang="en-US" altLang="zh-CN" dirty="0"/>
          </a:p>
          <a:p>
            <a:r>
              <a:rPr lang="en-US" altLang="zh-CN" dirty="0" smtClean="0"/>
              <a:t>6pcs/ctn    41 </a:t>
            </a:r>
            <a:r>
              <a:rPr lang="en-US" altLang="zh-CN" dirty="0"/>
              <a:t>*</a:t>
            </a:r>
            <a:r>
              <a:rPr lang="en-US" altLang="zh-CN" dirty="0" smtClean="0"/>
              <a:t>28*26cm   GW/3.7KG</a:t>
            </a:r>
            <a:endParaRPr lang="zh-CN" altLang="en-US" dirty="0"/>
          </a:p>
        </p:txBody>
      </p:sp>
    </p:spTree>
    <p:extLst>
      <p:ext uri="{BB962C8B-B14F-4D97-AF65-F5344CB8AC3E}">
        <p14:creationId xmlns:p14="http://schemas.microsoft.com/office/powerpoint/2010/main" xmlns="" val="1189990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2611" y="416521"/>
            <a:ext cx="5060675" cy="700192"/>
          </a:xfrm>
          <a:prstGeom prst="rect">
            <a:avLst/>
          </a:prstGeom>
          <a:noFill/>
        </p:spPr>
        <p:txBody>
          <a:bodyPr wrap="square" lIns="68580" tIns="34290" rIns="68580" bIns="34290" rtlCol="0">
            <a:spAutoFit/>
          </a:bodyPr>
          <a:lstStyle/>
          <a:p>
            <a:pPr algn="ctr"/>
            <a:r>
              <a:rPr lang="zh-CN" altLang="en-US" sz="4100" b="1" dirty="0" smtClean="0">
                <a:latin typeface="微软雅黑" panose="020B0503020204020204" pitchFamily="34" charset="-122"/>
                <a:ea typeface="微软雅黑" panose="020B0503020204020204" pitchFamily="34" charset="-122"/>
              </a:rPr>
              <a:t>竹</a:t>
            </a:r>
            <a:r>
              <a:rPr lang="ja-JP" altLang="en-US" sz="4100" b="1" dirty="0" smtClean="0">
                <a:latin typeface="微软雅黑" panose="020B0503020204020204" pitchFamily="34" charset="-122"/>
                <a:ea typeface="微软雅黑" panose="020B0503020204020204" pitchFamily="34" charset="-122"/>
              </a:rPr>
              <a:t>繊維ペット茶わん</a:t>
            </a:r>
            <a:endParaRPr lang="en-US" altLang="zh-CN" sz="4100" b="1" dirty="0">
              <a:latin typeface="微软雅黑" panose="020B0503020204020204" pitchFamily="34" charset="-122"/>
              <a:ea typeface="微软雅黑" panose="020B0503020204020204" pitchFamily="34" charset="-122"/>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72953" y="1164517"/>
            <a:ext cx="2753792" cy="28892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52362" y="3259659"/>
            <a:ext cx="2235217" cy="162376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3491078" y="1478781"/>
            <a:ext cx="5052986" cy="1600438"/>
          </a:xfrm>
          <a:prstGeom prst="rect">
            <a:avLst/>
          </a:prstGeom>
          <a:noFill/>
        </p:spPr>
        <p:txBody>
          <a:bodyPr wrap="none" rtlCol="0">
            <a:spAutoFit/>
          </a:bodyPr>
          <a:lstStyle/>
          <a:p>
            <a:r>
              <a:rPr lang="ja-JP" altLang="en-US" dirty="0" smtClean="0"/>
              <a:t>サイズ</a:t>
            </a:r>
            <a:r>
              <a:rPr lang="en-US" altLang="zh-CN" dirty="0" smtClean="0"/>
              <a:t>1</a:t>
            </a:r>
            <a:r>
              <a:rPr lang="zh-CN" altLang="en-US" dirty="0" smtClean="0"/>
              <a:t>：</a:t>
            </a:r>
            <a:r>
              <a:rPr lang="en-US" altLang="zh-CN" dirty="0" smtClean="0"/>
              <a:t>D17*H5.5cm   </a:t>
            </a:r>
            <a:r>
              <a:rPr lang="en-US" altLang="zh-CN" dirty="0" smtClean="0"/>
              <a:t>140</a:t>
            </a:r>
            <a:r>
              <a:rPr lang="ja-JP" altLang="en-US" dirty="0" smtClean="0"/>
              <a:t>ｇ</a:t>
            </a:r>
            <a:endParaRPr lang="en-US" altLang="zh-CN" dirty="0" smtClean="0"/>
          </a:p>
          <a:p>
            <a:r>
              <a:rPr lang="ja-JP" altLang="en-US" dirty="0" smtClean="0"/>
              <a:t>サイズ</a:t>
            </a:r>
            <a:r>
              <a:rPr lang="en-US" altLang="zh-CN" dirty="0" smtClean="0"/>
              <a:t>2</a:t>
            </a:r>
            <a:r>
              <a:rPr lang="zh-CN" altLang="en-US" dirty="0" smtClean="0"/>
              <a:t>：</a:t>
            </a:r>
            <a:r>
              <a:rPr lang="en-US" altLang="zh-CN" dirty="0" smtClean="0"/>
              <a:t>D22*H6.5cm   </a:t>
            </a:r>
            <a:r>
              <a:rPr lang="en-US" altLang="zh-CN" dirty="0" smtClean="0"/>
              <a:t>258</a:t>
            </a:r>
            <a:r>
              <a:rPr lang="ja-JP" altLang="en-US" dirty="0" smtClean="0"/>
              <a:t>ｇ</a:t>
            </a:r>
            <a:endParaRPr lang="en-US" altLang="zh-CN" dirty="0" smtClean="0"/>
          </a:p>
          <a:p>
            <a:r>
              <a:rPr lang="ja-JP" altLang="en-US" dirty="0" smtClean="0"/>
              <a:t>サイズ</a:t>
            </a:r>
            <a:r>
              <a:rPr lang="en-US" altLang="zh-CN" dirty="0" smtClean="0"/>
              <a:t>3</a:t>
            </a:r>
            <a:r>
              <a:rPr lang="zh-CN" altLang="en-US" dirty="0" smtClean="0"/>
              <a:t>：</a:t>
            </a:r>
            <a:r>
              <a:rPr lang="en-US" altLang="zh-CN" dirty="0" smtClean="0"/>
              <a:t>D25.5*H7.2cm  </a:t>
            </a:r>
            <a:r>
              <a:rPr lang="en-US" altLang="zh-CN" dirty="0" smtClean="0"/>
              <a:t>417</a:t>
            </a:r>
            <a:r>
              <a:rPr lang="ja-JP" altLang="en-US" dirty="0" smtClean="0"/>
              <a:t>ｇ</a:t>
            </a:r>
            <a:endParaRPr lang="en-US" altLang="zh-CN" dirty="0" smtClean="0"/>
          </a:p>
          <a:p>
            <a:endParaRPr lang="en-US" altLang="zh-CN" dirty="0" smtClean="0"/>
          </a:p>
          <a:p>
            <a:r>
              <a:rPr lang="ja-JP" altLang="en-US" dirty="0" smtClean="0"/>
              <a:t>色指定可能</a:t>
            </a:r>
            <a:r>
              <a:rPr lang="zh-CN" altLang="en-US" dirty="0" smtClean="0"/>
              <a:t>，</a:t>
            </a:r>
            <a:r>
              <a:rPr lang="ja-JP" altLang="en-US" dirty="0" smtClean="0"/>
              <a:t>デザインオリジナル印刷可能</a:t>
            </a:r>
            <a:r>
              <a:rPr lang="zh-CN" altLang="en-US" dirty="0" smtClean="0"/>
              <a:t>，</a:t>
            </a:r>
            <a:r>
              <a:rPr lang="ja-JP" altLang="en-US" dirty="0" smtClean="0"/>
              <a:t>滑り止めスポンジ底</a:t>
            </a:r>
            <a:endParaRPr lang="en-US" altLang="zh-CN" dirty="0" smtClean="0"/>
          </a:p>
          <a:p>
            <a:endParaRPr lang="en-US" altLang="zh-CN" dirty="0" smtClean="0"/>
          </a:p>
          <a:p>
            <a:r>
              <a:rPr lang="ja-JP" altLang="en-US" dirty="0" smtClean="0"/>
              <a:t>外箱は状況位応じる</a:t>
            </a:r>
            <a:endParaRPr lang="zh-CN" altLang="en-US" dirty="0"/>
          </a:p>
        </p:txBody>
      </p:sp>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449292" y="3324347"/>
            <a:ext cx="2552548" cy="14943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2611" y="416521"/>
            <a:ext cx="5060675" cy="700192"/>
          </a:xfrm>
          <a:prstGeom prst="rect">
            <a:avLst/>
          </a:prstGeom>
          <a:noFill/>
        </p:spPr>
        <p:txBody>
          <a:bodyPr wrap="square" lIns="68580" tIns="34290" rIns="68580" bIns="34290" rtlCol="0">
            <a:spAutoFit/>
          </a:bodyPr>
          <a:lstStyle/>
          <a:p>
            <a:pPr algn="ctr"/>
            <a:r>
              <a:rPr lang="zh-CN" altLang="en-US" sz="4100" b="1" dirty="0" smtClean="0">
                <a:latin typeface="微软雅黑" panose="020B0503020204020204" pitchFamily="34" charset="-122"/>
                <a:ea typeface="微软雅黑" panose="020B0503020204020204" pitchFamily="34" charset="-122"/>
              </a:rPr>
              <a:t>竹</a:t>
            </a:r>
            <a:r>
              <a:rPr lang="ja-JP" altLang="en-US" sz="4100" b="1" dirty="0" smtClean="0">
                <a:latin typeface="微软雅黑" panose="020B0503020204020204" pitchFamily="34" charset="-122"/>
                <a:ea typeface="微软雅黑" panose="020B0503020204020204" pitchFamily="34" charset="-122"/>
              </a:rPr>
              <a:t>繊維ペット茶わん</a:t>
            </a:r>
            <a:endParaRPr lang="en-US" altLang="zh-CN" sz="4100" b="1" dirty="0">
              <a:latin typeface="微软雅黑" panose="020B0503020204020204" pitchFamily="34" charset="-122"/>
              <a:ea typeface="微软雅黑" panose="020B0503020204020204" pitchFamily="34" charset="-122"/>
            </a:endParaRPr>
          </a:p>
        </p:txBody>
      </p:sp>
      <p:sp>
        <p:nvSpPr>
          <p:cNvPr id="8" name="TextBox 7"/>
          <p:cNvSpPr txBox="1"/>
          <p:nvPr/>
        </p:nvSpPr>
        <p:spPr>
          <a:xfrm>
            <a:off x="3236723" y="1676388"/>
            <a:ext cx="3417923" cy="2031325"/>
          </a:xfrm>
          <a:prstGeom prst="rect">
            <a:avLst/>
          </a:prstGeom>
          <a:noFill/>
        </p:spPr>
        <p:txBody>
          <a:bodyPr wrap="none" rtlCol="0">
            <a:spAutoFit/>
          </a:bodyPr>
          <a:lstStyle/>
          <a:p>
            <a:r>
              <a:rPr lang="ja-JP" altLang="en-US" dirty="0" smtClean="0"/>
              <a:t>サイズ</a:t>
            </a:r>
            <a:r>
              <a:rPr lang="en-US" altLang="zh-CN" dirty="0" smtClean="0"/>
              <a:t>1</a:t>
            </a:r>
            <a:r>
              <a:rPr lang="zh-CN" altLang="en-US" dirty="0" smtClean="0"/>
              <a:t>：</a:t>
            </a:r>
            <a:r>
              <a:rPr lang="en-US" altLang="zh-CN" dirty="0" smtClean="0"/>
              <a:t>D22*H7.6   325</a:t>
            </a:r>
            <a:r>
              <a:rPr lang="zh-CN" altLang="en-US" dirty="0" smtClean="0"/>
              <a:t>克</a:t>
            </a:r>
            <a:r>
              <a:rPr lang="ja-JP" altLang="en-US" dirty="0" smtClean="0"/>
              <a:t>ｇ</a:t>
            </a:r>
            <a:endParaRPr lang="en-US" altLang="zh-CN" dirty="0" smtClean="0"/>
          </a:p>
          <a:p>
            <a:r>
              <a:rPr lang="ja-JP" altLang="en-US" dirty="0" smtClean="0"/>
              <a:t>合図</a:t>
            </a:r>
            <a:r>
              <a:rPr lang="en-US" altLang="zh-CN" dirty="0" smtClean="0"/>
              <a:t>2</a:t>
            </a:r>
            <a:r>
              <a:rPr lang="zh-CN" altLang="en-US" dirty="0" smtClean="0"/>
              <a:t>：</a:t>
            </a:r>
            <a:r>
              <a:rPr lang="en-US" altLang="zh-CN" dirty="0" smtClean="0"/>
              <a:t>D26*H9     </a:t>
            </a:r>
            <a:r>
              <a:rPr lang="en-US" altLang="zh-CN" dirty="0" smtClean="0"/>
              <a:t>422</a:t>
            </a:r>
            <a:r>
              <a:rPr lang="ja-JP" altLang="en-US" dirty="0" smtClean="0"/>
              <a:t>ｇ</a:t>
            </a:r>
            <a:endParaRPr lang="en-US" altLang="zh-CN" dirty="0" smtClean="0"/>
          </a:p>
          <a:p>
            <a:endParaRPr lang="en-US" altLang="zh-CN" dirty="0"/>
          </a:p>
          <a:p>
            <a:r>
              <a:rPr lang="ja-JP" altLang="en-US" dirty="0" smtClean="0"/>
              <a:t>色指定可能</a:t>
            </a:r>
            <a:r>
              <a:rPr lang="zh-CN" altLang="en-US" dirty="0" smtClean="0"/>
              <a:t>，</a:t>
            </a:r>
            <a:r>
              <a:rPr lang="ja-JP" altLang="en-US" dirty="0" smtClean="0"/>
              <a:t>デザインオリジナル印刷可能</a:t>
            </a:r>
            <a:endParaRPr lang="en-US" altLang="zh-CN" dirty="0" smtClean="0"/>
          </a:p>
          <a:p>
            <a:endParaRPr lang="en-US" altLang="zh-CN" dirty="0" smtClean="0"/>
          </a:p>
          <a:p>
            <a:endParaRPr lang="en-US" altLang="zh-CN" dirty="0" smtClean="0"/>
          </a:p>
          <a:p>
            <a:r>
              <a:rPr lang="ja-JP" altLang="en-US" dirty="0" smtClean="0"/>
              <a:t>外箱は状況位応じる</a:t>
            </a:r>
            <a:endParaRPr lang="zh-CN" altLang="en-US" dirty="0" smtClean="0"/>
          </a:p>
          <a:p>
            <a:endParaRPr lang="en-US" altLang="zh-CN" dirty="0" smtClean="0"/>
          </a:p>
          <a:p>
            <a:endParaRPr lang="zh-CN" alt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5716" y="1116713"/>
            <a:ext cx="2267875" cy="201914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573078" y="3006938"/>
            <a:ext cx="2100469" cy="189574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410539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5496" y="91869"/>
            <a:ext cx="6914072" cy="723275"/>
          </a:xfrm>
          <a:prstGeom prst="rect">
            <a:avLst/>
          </a:prstGeom>
          <a:noFill/>
        </p:spPr>
        <p:txBody>
          <a:bodyPr wrap="none" rtlCol="0">
            <a:spAutoFit/>
          </a:bodyPr>
          <a:lstStyle/>
          <a:p>
            <a:r>
              <a:rPr lang="ja-JP" altLang="en-US" sz="4100" b="1" dirty="0" smtClean="0"/>
              <a:t>当社</a:t>
            </a:r>
            <a:r>
              <a:rPr lang="ja-JP" altLang="en-US" sz="4100" b="1" dirty="0" smtClean="0"/>
              <a:t>の商品の特徴は何ですか</a:t>
            </a:r>
            <a:endParaRPr lang="zh-CN" altLang="en-US" sz="4100" b="1" dirty="0"/>
          </a:p>
        </p:txBody>
      </p:sp>
      <p:sp>
        <p:nvSpPr>
          <p:cNvPr id="3" name="TextBox 2"/>
          <p:cNvSpPr txBox="1"/>
          <p:nvPr/>
        </p:nvSpPr>
        <p:spPr>
          <a:xfrm>
            <a:off x="742999" y="860753"/>
            <a:ext cx="7917732" cy="4185761"/>
          </a:xfrm>
          <a:prstGeom prst="rect">
            <a:avLst/>
          </a:prstGeom>
          <a:noFill/>
        </p:spPr>
        <p:txBody>
          <a:bodyPr wrap="square" rtlCol="0">
            <a:spAutoFit/>
          </a:bodyPr>
          <a:lstStyle/>
          <a:p>
            <a:pPr marL="342900" indent="-342900"/>
            <a:r>
              <a:rPr lang="en-US" altLang="ja-JP" b="1" dirty="0" smtClean="0"/>
              <a:t>1.</a:t>
            </a:r>
            <a:r>
              <a:rPr lang="ja-JP" altLang="en-US" b="1" dirty="0" smtClean="0"/>
              <a:t>製品の原材料は次のとおりです。竹繊維（コーヒー粉）</a:t>
            </a:r>
            <a:r>
              <a:rPr lang="en-US" altLang="ja-JP" b="1" dirty="0" smtClean="0"/>
              <a:t>+</a:t>
            </a:r>
            <a:r>
              <a:rPr lang="ja-JP" altLang="en-US" b="1" dirty="0" smtClean="0"/>
              <a:t>コーンスターチ</a:t>
            </a:r>
            <a:r>
              <a:rPr lang="en-US" altLang="ja-JP" b="1" dirty="0" smtClean="0"/>
              <a:t>+</a:t>
            </a:r>
            <a:r>
              <a:rPr lang="ja-JP" altLang="en-US" b="1" dirty="0" smtClean="0"/>
              <a:t>樹脂およびその他の純粋な天然植物繊維で、環境に優しく分解性があり、プラスチック製品に取って代わることができます。</a:t>
            </a:r>
            <a:endParaRPr lang="en-US" altLang="ja-JP" b="1" dirty="0" smtClean="0"/>
          </a:p>
          <a:p>
            <a:pPr marL="342900" indent="-342900"/>
            <a:endParaRPr lang="en-US" altLang="ja-JP" b="1" dirty="0" smtClean="0"/>
          </a:p>
          <a:p>
            <a:pPr marL="342900" indent="-342900"/>
            <a:r>
              <a:rPr lang="en-US" altLang="ja-JP" b="1" dirty="0" smtClean="0"/>
              <a:t>2.</a:t>
            </a:r>
            <a:r>
              <a:rPr lang="ja-JP" altLang="en-US" b="1" dirty="0" smtClean="0"/>
              <a:t>製品はカスタマイズ可能です。形状、サイズ、色、デカールはすべて、顧客のリクエストに応じてオリジナル製作で可能、顧客のブランドをよりよく宣伝できます。</a:t>
            </a:r>
            <a:endParaRPr lang="en-US" altLang="ja-JP" b="1" dirty="0" smtClean="0"/>
          </a:p>
          <a:p>
            <a:pPr marL="342900" indent="-342900"/>
            <a:endParaRPr lang="en-US" altLang="ja-JP" b="1" dirty="0" smtClean="0"/>
          </a:p>
          <a:p>
            <a:pPr marL="342900" indent="-342900"/>
            <a:r>
              <a:rPr lang="en-US" altLang="ja-JP" b="1" dirty="0" smtClean="0"/>
              <a:t>3. </a:t>
            </a:r>
            <a:r>
              <a:rPr lang="ja-JP" altLang="en-US" b="1" dirty="0" smtClean="0"/>
              <a:t>製品の加熱範囲</a:t>
            </a:r>
            <a:r>
              <a:rPr lang="en-US" altLang="ja-JP" b="1" dirty="0" smtClean="0"/>
              <a:t>: -20°C – 110°C</a:t>
            </a:r>
            <a:r>
              <a:rPr lang="ja-JP" altLang="en-US" b="1" dirty="0" smtClean="0"/>
              <a:t>。</a:t>
            </a:r>
            <a:endParaRPr lang="en-US" altLang="ja-JP" b="1" dirty="0" smtClean="0"/>
          </a:p>
          <a:p>
            <a:pPr marL="342900" indent="-342900"/>
            <a:endParaRPr lang="en-US" altLang="ja-JP" b="1" dirty="0" smtClean="0"/>
          </a:p>
          <a:p>
            <a:pPr marL="342900" indent="-342900"/>
            <a:r>
              <a:rPr lang="en-US" altLang="ja-JP" b="1" dirty="0" smtClean="0"/>
              <a:t>4.</a:t>
            </a:r>
            <a:r>
              <a:rPr lang="ja-JP" altLang="en-US" b="1" dirty="0" smtClean="0"/>
              <a:t>製品は強度が高く、壊れにくく、天然の竹繊維粒子と竹のかすかな香りがあります。</a:t>
            </a:r>
            <a:endParaRPr lang="en-US" altLang="ja-JP" b="1" dirty="0" smtClean="0"/>
          </a:p>
          <a:p>
            <a:pPr marL="342900" indent="-342900"/>
            <a:endParaRPr lang="en-US" altLang="ja-JP" b="1" dirty="0" smtClean="0"/>
          </a:p>
          <a:p>
            <a:pPr marL="342900" indent="-342900"/>
            <a:r>
              <a:rPr lang="en-US" altLang="ja-JP" b="1" dirty="0" smtClean="0"/>
              <a:t>5.</a:t>
            </a:r>
            <a:r>
              <a:rPr lang="ja-JP" altLang="en-US" b="1" dirty="0" smtClean="0"/>
              <a:t>食器洗い機で使用可能。</a:t>
            </a:r>
            <a:endParaRPr lang="en-US" altLang="ja-JP" b="1" dirty="0" smtClean="0"/>
          </a:p>
          <a:p>
            <a:pPr marL="342900" indent="-342900"/>
            <a:endParaRPr lang="en-US" altLang="ja-JP" b="1" dirty="0" smtClean="0"/>
          </a:p>
          <a:p>
            <a:pPr marL="342900" indent="-342900"/>
            <a:r>
              <a:rPr lang="en-US" altLang="ja-JP" b="1" dirty="0" smtClean="0"/>
              <a:t>6.</a:t>
            </a:r>
            <a:r>
              <a:rPr lang="ja-JP" altLang="en-US" b="1" dirty="0" smtClean="0"/>
              <a:t>すべての製品は</a:t>
            </a:r>
            <a:r>
              <a:rPr lang="en-US" altLang="ja-JP" b="1" dirty="0" smtClean="0"/>
              <a:t>SGS</a:t>
            </a:r>
            <a:r>
              <a:rPr lang="ja-JP" altLang="en-US" b="1" dirty="0" smtClean="0"/>
              <a:t>製品テストに合格しており、</a:t>
            </a:r>
            <a:r>
              <a:rPr lang="en-US" altLang="ja-JP" b="1" dirty="0" smtClean="0"/>
              <a:t>FDA</a:t>
            </a:r>
            <a:r>
              <a:rPr lang="ja-JP" altLang="en-US" b="1" dirty="0" smtClean="0"/>
              <a:t>国家基準などのテスト機関からの製品テストレポートがあります。</a:t>
            </a:r>
            <a:endParaRPr lang="en-US" altLang="ja-JP" b="1" dirty="0" smtClean="0"/>
          </a:p>
          <a:p>
            <a:pPr marL="342900" indent="-342900"/>
            <a:endParaRPr lang="en-US" altLang="ja-JP" b="1" dirty="0" smtClean="0"/>
          </a:p>
          <a:p>
            <a:pPr marL="342900" indent="-342900"/>
            <a:r>
              <a:rPr lang="en-US" altLang="ja-JP" b="1" dirty="0" smtClean="0"/>
              <a:t>7.</a:t>
            </a:r>
            <a:r>
              <a:rPr lang="ja-JP" altLang="en-US" b="1" dirty="0" smtClean="0"/>
              <a:t>竹の原材料の価格優位性により、竹繊維製品の価格はセラミック、メラミン、プラスチック製品の価格よりも低くなります。</a:t>
            </a:r>
            <a:endParaRPr lang="en-US" altLang="ja-JP" b="1" dirty="0" smtClean="0"/>
          </a:p>
          <a:p>
            <a:pPr marL="342900" indent="-342900"/>
            <a:endParaRPr lang="en-US" altLang="ja-JP" b="1" dirty="0" smtClean="0"/>
          </a:p>
          <a:p>
            <a:pPr marL="342900" indent="-342900"/>
            <a:r>
              <a:rPr lang="en-US" altLang="ja-JP" b="1" dirty="0" smtClean="0"/>
              <a:t>8. </a:t>
            </a:r>
            <a:r>
              <a:rPr lang="ja-JP" altLang="en-US" b="1" dirty="0" smtClean="0"/>
              <a:t>すべての製品はコーヒー粉で作ることができます。</a:t>
            </a:r>
            <a:endParaRPr lang="zh-CN" altLang="en-US" b="1" dirty="0"/>
          </a:p>
        </p:txBody>
      </p:sp>
      <p:pic>
        <p:nvPicPr>
          <p:cNvPr id="5" name="Picture 2"/>
          <p:cNvPicPr>
            <a:picLocks noChangeAspect="1" noChangeArrowheads="1"/>
          </p:cNvPicPr>
          <p:nvPr/>
        </p:nvPicPr>
        <p:blipFill>
          <a:blip r:embed="rId2"/>
          <a:srcRect/>
          <a:stretch>
            <a:fillRect/>
          </a:stretch>
        </p:blipFill>
        <p:spPr bwMode="auto">
          <a:xfrm>
            <a:off x="0" y="0"/>
            <a:ext cx="747841" cy="567328"/>
          </a:xfrm>
          <a:prstGeom prst="rect">
            <a:avLst/>
          </a:prstGeom>
          <a:noFill/>
          <a:ln w="9525">
            <a:noFill/>
            <a:miter lim="800000"/>
            <a:headEnd/>
            <a:tailEnd/>
          </a:ln>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2611" y="416521"/>
            <a:ext cx="5060675" cy="700192"/>
          </a:xfrm>
          <a:prstGeom prst="rect">
            <a:avLst/>
          </a:prstGeom>
          <a:noFill/>
        </p:spPr>
        <p:txBody>
          <a:bodyPr wrap="square" lIns="68580" tIns="34290" rIns="68580" bIns="34290" rtlCol="0">
            <a:spAutoFit/>
          </a:bodyPr>
          <a:lstStyle/>
          <a:p>
            <a:pPr algn="ctr"/>
            <a:r>
              <a:rPr lang="zh-CN" altLang="en-US" sz="4100" b="1" dirty="0" smtClean="0">
                <a:latin typeface="微软雅黑" panose="020B0503020204020204" pitchFamily="34" charset="-122"/>
                <a:ea typeface="微软雅黑" panose="020B0503020204020204" pitchFamily="34" charset="-122"/>
              </a:rPr>
              <a:t>竹</a:t>
            </a:r>
            <a:r>
              <a:rPr lang="ja-JP" altLang="en-US" sz="4100" b="1" dirty="0" smtClean="0">
                <a:latin typeface="微软雅黑" panose="020B0503020204020204" pitchFamily="34" charset="-122"/>
                <a:ea typeface="微软雅黑" panose="020B0503020204020204" pitchFamily="34" charset="-122"/>
              </a:rPr>
              <a:t>繊維ペット茶わん</a:t>
            </a:r>
            <a:endParaRPr lang="en-US" altLang="zh-CN" sz="4100" b="1" dirty="0">
              <a:latin typeface="微软雅黑" panose="020B0503020204020204" pitchFamily="34" charset="-122"/>
              <a:ea typeface="微软雅黑" panose="020B0503020204020204" pitchFamily="34" charset="-122"/>
            </a:endParaRPr>
          </a:p>
        </p:txBody>
      </p:sp>
      <p:sp>
        <p:nvSpPr>
          <p:cNvPr id="8" name="TextBox 7"/>
          <p:cNvSpPr txBox="1"/>
          <p:nvPr/>
        </p:nvSpPr>
        <p:spPr>
          <a:xfrm>
            <a:off x="3214478" y="1598618"/>
            <a:ext cx="4783209" cy="1384995"/>
          </a:xfrm>
          <a:prstGeom prst="rect">
            <a:avLst/>
          </a:prstGeom>
          <a:noFill/>
        </p:spPr>
        <p:txBody>
          <a:bodyPr wrap="square" rtlCol="0">
            <a:spAutoFit/>
          </a:bodyPr>
          <a:lstStyle/>
          <a:p>
            <a:r>
              <a:rPr lang="en-US" altLang="zh-CN" dirty="0" smtClean="0"/>
              <a:t>L30.3*W17.5*H5.1cm    </a:t>
            </a:r>
            <a:r>
              <a:rPr lang="en-US" altLang="zh-CN" dirty="0" smtClean="0"/>
              <a:t>432</a:t>
            </a:r>
            <a:r>
              <a:rPr lang="ja-JP" altLang="en-US" dirty="0" smtClean="0"/>
              <a:t>ｇ</a:t>
            </a:r>
            <a:endParaRPr lang="en-US" altLang="zh-CN" dirty="0" smtClean="0"/>
          </a:p>
          <a:p>
            <a:endParaRPr lang="en-US" altLang="zh-CN" dirty="0"/>
          </a:p>
          <a:p>
            <a:r>
              <a:rPr lang="ja-JP" altLang="en-US" dirty="0" smtClean="0"/>
              <a:t>色指定可能</a:t>
            </a:r>
            <a:r>
              <a:rPr lang="zh-CN" altLang="en-US" dirty="0" smtClean="0"/>
              <a:t>，</a:t>
            </a:r>
            <a:r>
              <a:rPr lang="ja-JP" altLang="en-US" dirty="0" smtClean="0"/>
              <a:t>デザインオリジナル印刷可能</a:t>
            </a:r>
            <a:endParaRPr lang="en-US" altLang="zh-CN" dirty="0" smtClean="0"/>
          </a:p>
          <a:p>
            <a:endParaRPr lang="en-US" altLang="zh-CN" dirty="0"/>
          </a:p>
          <a:p>
            <a:r>
              <a:rPr lang="zh-CN" altLang="en-US" dirty="0"/>
              <a:t>外</a:t>
            </a:r>
            <a:r>
              <a:rPr lang="zh-CN" altLang="en-US" dirty="0" smtClean="0"/>
              <a:t>箱 </a:t>
            </a:r>
            <a:r>
              <a:rPr lang="en-US" altLang="zh-CN" dirty="0" smtClean="0"/>
              <a:t>20pcs/ctn</a:t>
            </a:r>
            <a:r>
              <a:rPr lang="zh-CN" altLang="en-US" dirty="0" smtClean="0"/>
              <a:t>   </a:t>
            </a:r>
            <a:r>
              <a:rPr lang="en-US" altLang="zh-CN" dirty="0" smtClean="0"/>
              <a:t>31*36*47 cm    GW/10KG</a:t>
            </a:r>
            <a:endParaRPr lang="en-US" altLang="zh-CN" dirty="0"/>
          </a:p>
          <a:p>
            <a:r>
              <a:rPr lang="en-US" altLang="zh-CN" dirty="0" smtClean="0"/>
              <a:t> </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1865" y="1031660"/>
            <a:ext cx="2520603" cy="20634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02445" y="3249648"/>
            <a:ext cx="2477120" cy="168306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2474301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2611" y="416521"/>
            <a:ext cx="5060675" cy="700192"/>
          </a:xfrm>
          <a:prstGeom prst="rect">
            <a:avLst/>
          </a:prstGeom>
          <a:noFill/>
        </p:spPr>
        <p:txBody>
          <a:bodyPr wrap="square" lIns="68580" tIns="34290" rIns="68580" bIns="34290" rtlCol="0">
            <a:spAutoFit/>
          </a:bodyPr>
          <a:lstStyle/>
          <a:p>
            <a:pPr algn="ctr"/>
            <a:r>
              <a:rPr lang="zh-CN" altLang="en-US" sz="4100" b="1" dirty="0" smtClean="0">
                <a:latin typeface="微软雅黑" panose="020B0503020204020204" pitchFamily="34" charset="-122"/>
                <a:ea typeface="微软雅黑" panose="020B0503020204020204" pitchFamily="34" charset="-122"/>
              </a:rPr>
              <a:t>竹</a:t>
            </a:r>
            <a:r>
              <a:rPr lang="ja-JP" altLang="en-US" sz="4100" b="1" dirty="0" smtClean="0">
                <a:latin typeface="微软雅黑" panose="020B0503020204020204" pitchFamily="34" charset="-122"/>
                <a:ea typeface="微软雅黑" panose="020B0503020204020204" pitchFamily="34" charset="-122"/>
              </a:rPr>
              <a:t>繊維ペット茶わん</a:t>
            </a:r>
            <a:endParaRPr lang="en-US" altLang="zh-CN" sz="4100" b="1" dirty="0">
              <a:latin typeface="微软雅黑" panose="020B0503020204020204" pitchFamily="34" charset="-122"/>
              <a:ea typeface="微软雅黑" panose="020B0503020204020204" pitchFamily="34" charset="-122"/>
            </a:endParaRPr>
          </a:p>
        </p:txBody>
      </p:sp>
      <p:sp>
        <p:nvSpPr>
          <p:cNvPr id="8" name="TextBox 7"/>
          <p:cNvSpPr txBox="1"/>
          <p:nvPr/>
        </p:nvSpPr>
        <p:spPr>
          <a:xfrm>
            <a:off x="3347000" y="1598618"/>
            <a:ext cx="4783209" cy="1169551"/>
          </a:xfrm>
          <a:prstGeom prst="rect">
            <a:avLst/>
          </a:prstGeom>
          <a:noFill/>
        </p:spPr>
        <p:txBody>
          <a:bodyPr wrap="square" rtlCol="0">
            <a:spAutoFit/>
          </a:bodyPr>
          <a:lstStyle/>
          <a:p>
            <a:r>
              <a:rPr lang="en-US" altLang="zh-CN" dirty="0" smtClean="0"/>
              <a:t>L36*W18*H7cm    </a:t>
            </a:r>
            <a:r>
              <a:rPr lang="en-US" altLang="zh-CN" dirty="0" smtClean="0"/>
              <a:t>375</a:t>
            </a:r>
            <a:r>
              <a:rPr lang="ja-JP" altLang="en-US" dirty="0" smtClean="0"/>
              <a:t>ｇ</a:t>
            </a:r>
            <a:endParaRPr lang="en-US" altLang="zh-CN" dirty="0" smtClean="0"/>
          </a:p>
          <a:p>
            <a:endParaRPr lang="en-US" altLang="zh-CN" dirty="0"/>
          </a:p>
          <a:p>
            <a:r>
              <a:rPr lang="ja-JP" altLang="en-US" dirty="0" smtClean="0"/>
              <a:t>色指定可能</a:t>
            </a:r>
            <a:r>
              <a:rPr lang="zh-CN" altLang="en-US" dirty="0" smtClean="0"/>
              <a:t>，</a:t>
            </a:r>
            <a:r>
              <a:rPr lang="ja-JP" altLang="en-US" dirty="0" smtClean="0"/>
              <a:t>デザインオリジナル印刷可能</a:t>
            </a:r>
            <a:endParaRPr lang="en-US" altLang="zh-CN" dirty="0" smtClean="0"/>
          </a:p>
          <a:p>
            <a:endParaRPr lang="en-US" altLang="zh-CN" dirty="0"/>
          </a:p>
          <a:p>
            <a:r>
              <a:rPr lang="ja-JP" altLang="en-US" dirty="0" smtClean="0"/>
              <a:t>外箱は状況位応じる</a:t>
            </a:r>
            <a:endParaRPr lang="zh-CN" altLang="en-US" dirty="0" smtClean="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24735" y="1517510"/>
            <a:ext cx="2067931" cy="214689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44020" y="3094594"/>
            <a:ext cx="3071111" cy="169772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6019055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2611" y="416521"/>
            <a:ext cx="5060675" cy="700192"/>
          </a:xfrm>
          <a:prstGeom prst="rect">
            <a:avLst/>
          </a:prstGeom>
          <a:noFill/>
        </p:spPr>
        <p:txBody>
          <a:bodyPr wrap="square" lIns="68580" tIns="34290" rIns="68580" bIns="34290" rtlCol="0">
            <a:spAutoFit/>
          </a:bodyPr>
          <a:lstStyle/>
          <a:p>
            <a:pPr algn="ctr"/>
            <a:r>
              <a:rPr lang="zh-CN" altLang="en-US" sz="4100" b="1" dirty="0" smtClean="0">
                <a:latin typeface="微软雅黑" panose="020B0503020204020204" pitchFamily="34" charset="-122"/>
                <a:ea typeface="微软雅黑" panose="020B0503020204020204" pitchFamily="34" charset="-122"/>
              </a:rPr>
              <a:t>竹</a:t>
            </a:r>
            <a:r>
              <a:rPr lang="ja-JP" altLang="en-US" sz="4100" b="1" dirty="0" smtClean="0">
                <a:latin typeface="微软雅黑" panose="020B0503020204020204" pitchFamily="34" charset="-122"/>
                <a:ea typeface="微软雅黑" panose="020B0503020204020204" pitchFamily="34" charset="-122"/>
              </a:rPr>
              <a:t>繊維ペット茶わん</a:t>
            </a:r>
            <a:endParaRPr lang="en-US" altLang="zh-CN" sz="4100" b="1" dirty="0">
              <a:latin typeface="微软雅黑" panose="020B0503020204020204" pitchFamily="34" charset="-122"/>
              <a:ea typeface="微软雅黑" panose="020B0503020204020204" pitchFamily="34" charset="-122"/>
            </a:endParaRPr>
          </a:p>
        </p:txBody>
      </p:sp>
      <p:sp>
        <p:nvSpPr>
          <p:cNvPr id="8" name="TextBox 7"/>
          <p:cNvSpPr txBox="1"/>
          <p:nvPr/>
        </p:nvSpPr>
        <p:spPr>
          <a:xfrm>
            <a:off x="3201226" y="1598618"/>
            <a:ext cx="4783209" cy="1169551"/>
          </a:xfrm>
          <a:prstGeom prst="rect">
            <a:avLst/>
          </a:prstGeom>
          <a:noFill/>
        </p:spPr>
        <p:txBody>
          <a:bodyPr wrap="square" rtlCol="0">
            <a:spAutoFit/>
          </a:bodyPr>
          <a:lstStyle/>
          <a:p>
            <a:r>
              <a:rPr lang="en-US" altLang="zh-CN" dirty="0" smtClean="0"/>
              <a:t>L16.5*W16.5*H5cm     </a:t>
            </a:r>
            <a:r>
              <a:rPr lang="en-US" altLang="zh-CN" dirty="0" smtClean="0"/>
              <a:t>170</a:t>
            </a:r>
            <a:r>
              <a:rPr lang="ja-JP" altLang="en-US" dirty="0" smtClean="0"/>
              <a:t>ｇ</a:t>
            </a:r>
            <a:endParaRPr lang="en-US" altLang="zh-CN" dirty="0" smtClean="0"/>
          </a:p>
          <a:p>
            <a:endParaRPr lang="en-US" altLang="zh-CN" dirty="0"/>
          </a:p>
          <a:p>
            <a:r>
              <a:rPr lang="ja-JP" altLang="en-US" dirty="0" smtClean="0"/>
              <a:t>色指定可能</a:t>
            </a:r>
            <a:r>
              <a:rPr lang="zh-CN" altLang="en-US" dirty="0" smtClean="0"/>
              <a:t>，</a:t>
            </a:r>
            <a:r>
              <a:rPr lang="ja-JP" altLang="en-US" dirty="0" smtClean="0"/>
              <a:t>デザインオリジナル印刷可能</a:t>
            </a:r>
            <a:endParaRPr lang="en-US" altLang="zh-CN" dirty="0" smtClean="0"/>
          </a:p>
          <a:p>
            <a:endParaRPr lang="en-US" altLang="zh-CN" dirty="0" smtClean="0"/>
          </a:p>
          <a:p>
            <a:r>
              <a:rPr lang="ja-JP" altLang="en-US" dirty="0" smtClean="0"/>
              <a:t>外箱は状況位応じる</a:t>
            </a:r>
            <a:endParaRPr lang="zh-CN" altLang="en-US" dirty="0" smtClean="0"/>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86464" y="1454935"/>
            <a:ext cx="2083050" cy="21733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01"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38562" y="2712543"/>
            <a:ext cx="2188603" cy="206942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2321768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2611" y="416521"/>
            <a:ext cx="5060675" cy="700192"/>
          </a:xfrm>
          <a:prstGeom prst="rect">
            <a:avLst/>
          </a:prstGeom>
          <a:noFill/>
        </p:spPr>
        <p:txBody>
          <a:bodyPr wrap="square" lIns="68580" tIns="34290" rIns="68580" bIns="34290" rtlCol="0">
            <a:spAutoFit/>
          </a:bodyPr>
          <a:lstStyle/>
          <a:p>
            <a:pPr algn="ctr"/>
            <a:r>
              <a:rPr lang="zh-CN" altLang="en-US" sz="4100" b="1" dirty="0" smtClean="0">
                <a:latin typeface="微软雅黑" panose="020B0503020204020204" pitchFamily="34" charset="-122"/>
                <a:ea typeface="微软雅黑" panose="020B0503020204020204" pitchFamily="34" charset="-122"/>
              </a:rPr>
              <a:t>竹</a:t>
            </a:r>
            <a:r>
              <a:rPr lang="ja-JP" altLang="en-US" sz="4100" b="1" dirty="0" smtClean="0">
                <a:latin typeface="微软雅黑" panose="020B0503020204020204" pitchFamily="34" charset="-122"/>
                <a:ea typeface="微软雅黑" panose="020B0503020204020204" pitchFamily="34" charset="-122"/>
              </a:rPr>
              <a:t>繊維ペット茶わん</a:t>
            </a:r>
            <a:endParaRPr lang="en-US" altLang="zh-CN" sz="4100" b="1" dirty="0">
              <a:latin typeface="微软雅黑" panose="020B0503020204020204" pitchFamily="34" charset="-122"/>
              <a:ea typeface="微软雅黑" panose="020B0503020204020204" pitchFamily="34" charset="-122"/>
            </a:endParaRPr>
          </a:p>
        </p:txBody>
      </p:sp>
      <p:sp>
        <p:nvSpPr>
          <p:cNvPr id="8" name="TextBox 7"/>
          <p:cNvSpPr txBox="1"/>
          <p:nvPr/>
        </p:nvSpPr>
        <p:spPr>
          <a:xfrm>
            <a:off x="3393382" y="1671505"/>
            <a:ext cx="4783209" cy="1384995"/>
          </a:xfrm>
          <a:prstGeom prst="rect">
            <a:avLst/>
          </a:prstGeom>
          <a:noFill/>
        </p:spPr>
        <p:txBody>
          <a:bodyPr wrap="square" rtlCol="0">
            <a:spAutoFit/>
          </a:bodyPr>
          <a:lstStyle/>
          <a:p>
            <a:r>
              <a:rPr lang="en-US" altLang="zh-CN" dirty="0" smtClean="0"/>
              <a:t>L29*W16*H6cm     </a:t>
            </a:r>
            <a:r>
              <a:rPr lang="en-US" altLang="zh-CN" dirty="0" smtClean="0"/>
              <a:t>270</a:t>
            </a:r>
            <a:r>
              <a:rPr lang="ja-JP" altLang="en-US" dirty="0" smtClean="0"/>
              <a:t>ｇ</a:t>
            </a:r>
            <a:endParaRPr lang="en-US" altLang="zh-CN" dirty="0" smtClean="0"/>
          </a:p>
          <a:p>
            <a:endParaRPr lang="en-US" altLang="zh-CN" dirty="0"/>
          </a:p>
          <a:p>
            <a:r>
              <a:rPr lang="ja-JP" altLang="en-US" dirty="0" smtClean="0"/>
              <a:t>色指定可能</a:t>
            </a:r>
            <a:r>
              <a:rPr lang="zh-CN" altLang="en-US" dirty="0" smtClean="0"/>
              <a:t>，</a:t>
            </a:r>
            <a:r>
              <a:rPr lang="ja-JP" altLang="en-US" dirty="0" smtClean="0"/>
              <a:t>デザインオリジナル印刷可能</a:t>
            </a:r>
            <a:endParaRPr lang="en-US" altLang="zh-CN" dirty="0" smtClean="0"/>
          </a:p>
          <a:p>
            <a:endParaRPr lang="en-US" altLang="zh-CN" dirty="0"/>
          </a:p>
          <a:p>
            <a:r>
              <a:rPr lang="en-US" altLang="zh-CN" dirty="0" smtClean="0"/>
              <a:t>40pcs/ctn</a:t>
            </a:r>
            <a:r>
              <a:rPr lang="zh-CN" altLang="en-US" dirty="0" smtClean="0"/>
              <a:t>    </a:t>
            </a:r>
            <a:r>
              <a:rPr lang="en-US" altLang="zh-CN" dirty="0" smtClean="0"/>
              <a:t>33*30*40cm   GW/12KG</a:t>
            </a:r>
            <a:endParaRPr lang="en-US" altLang="zh-CN" dirty="0"/>
          </a:p>
          <a:p>
            <a:endParaRPr lang="en-US" altLang="zh-CN" dirty="0" smtClean="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1371" y="1298743"/>
            <a:ext cx="2349492" cy="17692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63723" y="3138020"/>
            <a:ext cx="2336938" cy="13391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5067635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2611" y="416521"/>
            <a:ext cx="5060675" cy="700192"/>
          </a:xfrm>
          <a:prstGeom prst="rect">
            <a:avLst/>
          </a:prstGeom>
          <a:noFill/>
        </p:spPr>
        <p:txBody>
          <a:bodyPr wrap="square" lIns="68580" tIns="34290" rIns="68580" bIns="34290" rtlCol="0">
            <a:spAutoFit/>
          </a:bodyPr>
          <a:lstStyle/>
          <a:p>
            <a:pPr algn="ctr"/>
            <a:r>
              <a:rPr lang="zh-CN" altLang="en-US" sz="4100" b="1" dirty="0" smtClean="0">
                <a:latin typeface="微软雅黑" panose="020B0503020204020204" pitchFamily="34" charset="-122"/>
                <a:ea typeface="微软雅黑" panose="020B0503020204020204" pitchFamily="34" charset="-122"/>
              </a:rPr>
              <a:t>竹</a:t>
            </a:r>
            <a:r>
              <a:rPr lang="ja-JP" altLang="en-US" sz="4100" b="1" dirty="0" smtClean="0">
                <a:latin typeface="微软雅黑" panose="020B0503020204020204" pitchFamily="34" charset="-122"/>
                <a:ea typeface="微软雅黑" panose="020B0503020204020204" pitchFamily="34" charset="-122"/>
              </a:rPr>
              <a:t>繊維ペット茶わん</a:t>
            </a:r>
            <a:endParaRPr lang="en-US" altLang="zh-CN" sz="4100" b="1" dirty="0">
              <a:latin typeface="微软雅黑" panose="020B0503020204020204" pitchFamily="34" charset="-122"/>
              <a:ea typeface="微软雅黑" panose="020B0503020204020204" pitchFamily="34" charset="-122"/>
            </a:endParaRPr>
          </a:p>
        </p:txBody>
      </p:sp>
      <p:sp>
        <p:nvSpPr>
          <p:cNvPr id="8" name="TextBox 7"/>
          <p:cNvSpPr txBox="1"/>
          <p:nvPr/>
        </p:nvSpPr>
        <p:spPr>
          <a:xfrm>
            <a:off x="3758554" y="1444009"/>
            <a:ext cx="4437180" cy="1600438"/>
          </a:xfrm>
          <a:prstGeom prst="rect">
            <a:avLst/>
          </a:prstGeom>
          <a:noFill/>
        </p:spPr>
        <p:txBody>
          <a:bodyPr wrap="square" rtlCol="0">
            <a:spAutoFit/>
          </a:bodyPr>
          <a:lstStyle/>
          <a:p>
            <a:r>
              <a:rPr lang="ja-JP" altLang="en-US" dirty="0" smtClean="0"/>
              <a:t>サイズ</a:t>
            </a:r>
            <a:r>
              <a:rPr lang="en-US" altLang="zh-CN" dirty="0" smtClean="0"/>
              <a:t>1</a:t>
            </a:r>
            <a:r>
              <a:rPr lang="zh-CN" altLang="en-US" dirty="0" smtClean="0"/>
              <a:t>：</a:t>
            </a:r>
            <a:r>
              <a:rPr lang="en-US" altLang="zh-CN" dirty="0" smtClean="0"/>
              <a:t>D17.8*H6cm    </a:t>
            </a:r>
            <a:r>
              <a:rPr lang="en-US" altLang="zh-CN" dirty="0" smtClean="0"/>
              <a:t>180</a:t>
            </a:r>
            <a:r>
              <a:rPr lang="ja-JP" altLang="en-US" dirty="0" smtClean="0"/>
              <a:t>ｇ</a:t>
            </a:r>
            <a:endParaRPr lang="en-US" altLang="zh-CN" dirty="0" smtClean="0"/>
          </a:p>
          <a:p>
            <a:r>
              <a:rPr lang="ja-JP" altLang="en-US" dirty="0" smtClean="0"/>
              <a:t>サイズ</a:t>
            </a:r>
            <a:r>
              <a:rPr lang="en-US" altLang="zh-CN" dirty="0" smtClean="0"/>
              <a:t>2</a:t>
            </a:r>
            <a:r>
              <a:rPr lang="zh-CN" altLang="en-US" dirty="0" smtClean="0"/>
              <a:t>：</a:t>
            </a:r>
            <a:r>
              <a:rPr lang="en-US" altLang="zh-CN" dirty="0" smtClean="0"/>
              <a:t>D22.6*H7.5cm   </a:t>
            </a:r>
            <a:r>
              <a:rPr lang="en-US" altLang="zh-CN" dirty="0" smtClean="0"/>
              <a:t>340</a:t>
            </a:r>
            <a:r>
              <a:rPr lang="ja-JP" altLang="en-US" dirty="0" smtClean="0"/>
              <a:t>ｇ</a:t>
            </a:r>
            <a:endParaRPr lang="en-US" altLang="zh-CN" dirty="0" smtClean="0"/>
          </a:p>
          <a:p>
            <a:endParaRPr lang="en-US" altLang="zh-CN" dirty="0"/>
          </a:p>
          <a:p>
            <a:r>
              <a:rPr lang="ja-JP" altLang="en-US" dirty="0" smtClean="0"/>
              <a:t>色指定可能</a:t>
            </a:r>
            <a:r>
              <a:rPr lang="zh-CN" altLang="en-US" dirty="0" smtClean="0"/>
              <a:t>，</a:t>
            </a:r>
            <a:r>
              <a:rPr lang="ja-JP" altLang="en-US" dirty="0" smtClean="0"/>
              <a:t>デザインオリジナル印刷可能</a:t>
            </a:r>
            <a:endParaRPr lang="en-US" altLang="zh-CN" dirty="0" smtClean="0"/>
          </a:p>
          <a:p>
            <a:endParaRPr lang="en-US" altLang="zh-CN" dirty="0" smtClean="0"/>
          </a:p>
          <a:p>
            <a:r>
              <a:rPr lang="ja-JP" altLang="en-US" dirty="0" smtClean="0"/>
              <a:t>サイズ</a:t>
            </a:r>
            <a:r>
              <a:rPr lang="en-US" altLang="zh-CN" dirty="0" smtClean="0"/>
              <a:t>1</a:t>
            </a:r>
            <a:r>
              <a:rPr lang="zh-CN" altLang="en-US" dirty="0" smtClean="0"/>
              <a:t>：</a:t>
            </a:r>
            <a:r>
              <a:rPr lang="en-US" altLang="zh-CN" dirty="0" smtClean="0"/>
              <a:t>81Pcs/</a:t>
            </a:r>
            <a:r>
              <a:rPr lang="zh-CN" altLang="en-US" dirty="0" smtClean="0"/>
              <a:t>箱  </a:t>
            </a:r>
            <a:r>
              <a:rPr lang="en-US" altLang="zh-CN" dirty="0" smtClean="0"/>
              <a:t>55*55*26 CM   </a:t>
            </a:r>
            <a:r>
              <a:rPr lang="en-US" altLang="ja-JP" dirty="0" smtClean="0"/>
              <a:t>GW</a:t>
            </a:r>
            <a:r>
              <a:rPr lang="en-US" altLang="zh-CN" dirty="0" smtClean="0"/>
              <a:t>16.3KG</a:t>
            </a:r>
            <a:endParaRPr lang="en-US" altLang="zh-CN" dirty="0"/>
          </a:p>
          <a:p>
            <a:r>
              <a:rPr lang="ja-JP" altLang="en-US" dirty="0" smtClean="0"/>
              <a:t>サイズ</a:t>
            </a:r>
            <a:r>
              <a:rPr lang="en-US" altLang="zh-CN" dirty="0" smtClean="0"/>
              <a:t>2</a:t>
            </a:r>
            <a:r>
              <a:rPr lang="zh-CN" altLang="en-US" dirty="0" smtClean="0"/>
              <a:t>：</a:t>
            </a:r>
            <a:r>
              <a:rPr lang="en-US" altLang="zh-CN" dirty="0" smtClean="0"/>
              <a:t>40</a:t>
            </a:r>
            <a:r>
              <a:rPr lang="en-US" altLang="zh-CN" dirty="0" smtClean="0"/>
              <a:t>Pcs/</a:t>
            </a:r>
            <a:r>
              <a:rPr lang="zh-CN" altLang="en-US" dirty="0" smtClean="0"/>
              <a:t>箱</a:t>
            </a:r>
            <a:r>
              <a:rPr lang="zh-CN" altLang="en-US" dirty="0" smtClean="0"/>
              <a:t>，</a:t>
            </a:r>
            <a:r>
              <a:rPr lang="en-US" altLang="zh-CN" dirty="0" smtClean="0"/>
              <a:t>46.7*46.7*41.7 CM  </a:t>
            </a:r>
            <a:r>
              <a:rPr lang="en-US" altLang="ja-JP" dirty="0" smtClean="0"/>
              <a:t>GW</a:t>
            </a:r>
            <a:r>
              <a:rPr lang="en-US" altLang="zh-CN" dirty="0" smtClean="0"/>
              <a:t>14.5KG</a:t>
            </a:r>
            <a:endParaRPr lang="en-US" altLang="zh-CN" dirty="0" smtClean="0"/>
          </a:p>
        </p:txBody>
      </p:sp>
      <p:pic>
        <p:nvPicPr>
          <p:cNvPr id="9"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3100" y="1265104"/>
            <a:ext cx="2459209" cy="16004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13826" y="3409669"/>
            <a:ext cx="1654313" cy="158805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53100" y="3247950"/>
            <a:ext cx="2459209" cy="160651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0077326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36194" y="169566"/>
            <a:ext cx="5060675" cy="700192"/>
          </a:xfrm>
          <a:prstGeom prst="rect">
            <a:avLst/>
          </a:prstGeom>
          <a:noFill/>
        </p:spPr>
        <p:txBody>
          <a:bodyPr wrap="square" lIns="68580" tIns="34290" rIns="68580" bIns="34290" rtlCol="0">
            <a:spAutoFit/>
          </a:bodyPr>
          <a:lstStyle/>
          <a:p>
            <a:pPr algn="ctr"/>
            <a:r>
              <a:rPr lang="zh-CN" altLang="en-US" sz="4100" b="1" dirty="0" smtClean="0">
                <a:latin typeface="微软雅黑" panose="020B0503020204020204" pitchFamily="34" charset="-122"/>
                <a:ea typeface="微软雅黑" panose="020B0503020204020204" pitchFamily="34" charset="-122"/>
              </a:rPr>
              <a:t>竹</a:t>
            </a:r>
            <a:r>
              <a:rPr lang="ja-JP" altLang="en-US" sz="4100" b="1" dirty="0" smtClean="0">
                <a:latin typeface="微软雅黑" panose="020B0503020204020204" pitchFamily="34" charset="-122"/>
                <a:ea typeface="微软雅黑" panose="020B0503020204020204" pitchFamily="34" charset="-122"/>
              </a:rPr>
              <a:t>繊維ペット茶わん</a:t>
            </a:r>
            <a:endParaRPr lang="en-US" altLang="zh-CN" sz="4100" b="1" dirty="0">
              <a:latin typeface="微软雅黑" panose="020B0503020204020204" pitchFamily="34" charset="-122"/>
              <a:ea typeface="微软雅黑" panose="020B0503020204020204" pitchFamily="34" charset="-122"/>
            </a:endParaRPr>
          </a:p>
        </p:txBody>
      </p:sp>
      <p:sp>
        <p:nvSpPr>
          <p:cNvPr id="8" name="TextBox 7"/>
          <p:cNvSpPr txBox="1"/>
          <p:nvPr/>
        </p:nvSpPr>
        <p:spPr>
          <a:xfrm>
            <a:off x="3758554" y="1444009"/>
            <a:ext cx="4437180" cy="1169551"/>
          </a:xfrm>
          <a:prstGeom prst="rect">
            <a:avLst/>
          </a:prstGeom>
          <a:noFill/>
        </p:spPr>
        <p:txBody>
          <a:bodyPr wrap="square" rtlCol="0">
            <a:spAutoFit/>
          </a:bodyPr>
          <a:lstStyle/>
          <a:p>
            <a:r>
              <a:rPr lang="en-US" altLang="zh-CN" dirty="0" smtClean="0"/>
              <a:t>D14.5*H6  </a:t>
            </a:r>
            <a:r>
              <a:rPr lang="en-US" altLang="zh-CN" dirty="0" smtClean="0"/>
              <a:t>105</a:t>
            </a:r>
            <a:r>
              <a:rPr lang="ja-JP" altLang="en-US" dirty="0" smtClean="0"/>
              <a:t>ｇ</a:t>
            </a:r>
            <a:endParaRPr lang="en-US" altLang="zh-CN" dirty="0" smtClean="0"/>
          </a:p>
          <a:p>
            <a:endParaRPr lang="en-US" altLang="zh-CN" dirty="0"/>
          </a:p>
          <a:p>
            <a:r>
              <a:rPr lang="ja-JP" altLang="en-US" dirty="0" smtClean="0"/>
              <a:t>色指定可能</a:t>
            </a:r>
            <a:r>
              <a:rPr lang="zh-CN" altLang="en-US" dirty="0" smtClean="0"/>
              <a:t>，</a:t>
            </a:r>
            <a:r>
              <a:rPr lang="ja-JP" altLang="en-US" dirty="0" smtClean="0"/>
              <a:t>デザインオリジナル印刷可能</a:t>
            </a:r>
            <a:endParaRPr lang="en-US" altLang="zh-CN" dirty="0" smtClean="0"/>
          </a:p>
          <a:p>
            <a:endParaRPr lang="en-US" altLang="zh-CN" dirty="0" smtClean="0"/>
          </a:p>
          <a:p>
            <a:r>
              <a:rPr lang="en-US" altLang="zh-CN" dirty="0" smtClean="0"/>
              <a:t>99</a:t>
            </a:r>
            <a:r>
              <a:rPr lang="en-US" altLang="zh-CN" dirty="0" smtClean="0"/>
              <a:t>Pcs/</a:t>
            </a:r>
            <a:r>
              <a:rPr lang="zh-CN" altLang="en-US" dirty="0" smtClean="0"/>
              <a:t>箱   </a:t>
            </a:r>
            <a:r>
              <a:rPr lang="en-US" altLang="zh-CN" dirty="0" smtClean="0"/>
              <a:t>45*45*13  </a:t>
            </a:r>
            <a:r>
              <a:rPr lang="en-US" altLang="zh-CN" dirty="0" smtClean="0"/>
              <a:t>GW12.4KG</a:t>
            </a:r>
            <a:endParaRPr lang="en-US" altLang="zh-CN" dirty="0" smtClean="0"/>
          </a:p>
        </p:txBody>
      </p:sp>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6622" y="931079"/>
            <a:ext cx="2133600" cy="194235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172"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2975" y="3060713"/>
            <a:ext cx="2060571" cy="19622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173"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14347" y="3123942"/>
            <a:ext cx="2048844" cy="189905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5737864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2611" y="416521"/>
            <a:ext cx="5060675" cy="700192"/>
          </a:xfrm>
          <a:prstGeom prst="rect">
            <a:avLst/>
          </a:prstGeom>
          <a:noFill/>
        </p:spPr>
        <p:txBody>
          <a:bodyPr wrap="square" lIns="68580" tIns="34290" rIns="68580" bIns="34290" rtlCol="0">
            <a:spAutoFit/>
          </a:bodyPr>
          <a:lstStyle/>
          <a:p>
            <a:pPr algn="ctr"/>
            <a:r>
              <a:rPr lang="zh-CN" altLang="en-US" sz="4100" b="1" dirty="0" smtClean="0">
                <a:latin typeface="微软雅黑" panose="020B0503020204020204" pitchFamily="34" charset="-122"/>
                <a:ea typeface="微软雅黑" panose="020B0503020204020204" pitchFamily="34" charset="-122"/>
              </a:rPr>
              <a:t>竹</a:t>
            </a:r>
            <a:r>
              <a:rPr lang="zh-CN" altLang="en-US" sz="4100" b="1" dirty="0" smtClean="0">
                <a:latin typeface="微软雅黑" panose="020B0503020204020204" pitchFamily="34" charset="-122"/>
                <a:ea typeface="微软雅黑" panose="020B0503020204020204" pitchFamily="34" charset="-122"/>
              </a:rPr>
              <a:t>纤维</a:t>
            </a:r>
            <a:endParaRPr lang="en-US" altLang="zh-CN" sz="4100" b="1" dirty="0">
              <a:latin typeface="微软雅黑" panose="020B0503020204020204" pitchFamily="34" charset="-122"/>
              <a:ea typeface="微软雅黑" panose="020B0503020204020204" pitchFamily="34" charset="-122"/>
            </a:endParaRPr>
          </a:p>
        </p:txBody>
      </p:sp>
      <p:sp>
        <p:nvSpPr>
          <p:cNvPr id="8" name="TextBox 7"/>
          <p:cNvSpPr txBox="1"/>
          <p:nvPr/>
        </p:nvSpPr>
        <p:spPr>
          <a:xfrm>
            <a:off x="3758553" y="1444009"/>
            <a:ext cx="3750205" cy="1169551"/>
          </a:xfrm>
          <a:prstGeom prst="rect">
            <a:avLst/>
          </a:prstGeom>
          <a:noFill/>
        </p:spPr>
        <p:txBody>
          <a:bodyPr wrap="square" rtlCol="0">
            <a:spAutoFit/>
          </a:bodyPr>
          <a:lstStyle/>
          <a:p>
            <a:r>
              <a:rPr lang="en-US" altLang="zh-CN" dirty="0" smtClean="0"/>
              <a:t>L27.5*W13cm  </a:t>
            </a:r>
            <a:r>
              <a:rPr lang="en-US" altLang="zh-CN" dirty="0" smtClean="0"/>
              <a:t>100</a:t>
            </a:r>
            <a:r>
              <a:rPr lang="en-US" altLang="zh-CN" dirty="0" smtClean="0"/>
              <a:t>g</a:t>
            </a:r>
            <a:endParaRPr lang="en-US" altLang="zh-CN" dirty="0"/>
          </a:p>
          <a:p>
            <a:endParaRPr lang="en-US" altLang="zh-CN" dirty="0" smtClean="0"/>
          </a:p>
          <a:p>
            <a:r>
              <a:rPr lang="ja-JP" altLang="en-US" dirty="0" smtClean="0"/>
              <a:t>色指定可能</a:t>
            </a:r>
            <a:r>
              <a:rPr lang="zh-CN" altLang="en-US" dirty="0" smtClean="0"/>
              <a:t>，</a:t>
            </a:r>
            <a:r>
              <a:rPr lang="ja-JP" altLang="en-US" dirty="0" smtClean="0"/>
              <a:t>デザインオリジナル印刷可能</a:t>
            </a:r>
            <a:endParaRPr lang="en-US" altLang="zh-CN" dirty="0" smtClean="0"/>
          </a:p>
          <a:p>
            <a:endParaRPr lang="en-US" altLang="zh-CN" dirty="0" smtClean="0"/>
          </a:p>
          <a:p>
            <a:r>
              <a:rPr lang="ja-JP" altLang="en-US" dirty="0" smtClean="0"/>
              <a:t>外箱は状況位応じる</a:t>
            </a:r>
            <a:endParaRPr lang="zh-CN" altLang="en-US" dirty="0" smtClean="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50066" y="3234526"/>
            <a:ext cx="2804017" cy="16931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96"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8320" y="766617"/>
            <a:ext cx="2197737" cy="22360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97"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8320" y="3294161"/>
            <a:ext cx="2419469" cy="163349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5125435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2611" y="416521"/>
            <a:ext cx="5060675" cy="700192"/>
          </a:xfrm>
          <a:prstGeom prst="rect">
            <a:avLst/>
          </a:prstGeom>
          <a:noFill/>
        </p:spPr>
        <p:txBody>
          <a:bodyPr wrap="square" lIns="68580" tIns="34290" rIns="68580" bIns="34290" rtlCol="0">
            <a:spAutoFit/>
          </a:bodyPr>
          <a:lstStyle/>
          <a:p>
            <a:pPr algn="ctr"/>
            <a:r>
              <a:rPr lang="zh-CN" altLang="en-US" sz="4100" b="1" dirty="0" smtClean="0">
                <a:latin typeface="微软雅黑" panose="020B0503020204020204" pitchFamily="34" charset="-122"/>
                <a:ea typeface="微软雅黑" panose="020B0503020204020204" pitchFamily="34" charset="-122"/>
              </a:rPr>
              <a:t>竹</a:t>
            </a:r>
            <a:r>
              <a:rPr lang="ja-JP" altLang="en-US" sz="4100" b="1" dirty="0" smtClean="0">
                <a:latin typeface="微软雅黑" panose="020B0503020204020204" pitchFamily="34" charset="-122"/>
                <a:ea typeface="微软雅黑" panose="020B0503020204020204" pitchFamily="34" charset="-122"/>
              </a:rPr>
              <a:t>繊維ペット茶わん</a:t>
            </a:r>
            <a:endParaRPr lang="en-US" altLang="zh-CN" sz="4100" b="1" dirty="0">
              <a:latin typeface="微软雅黑" panose="020B0503020204020204" pitchFamily="34" charset="-122"/>
              <a:ea typeface="微软雅黑" panose="020B0503020204020204" pitchFamily="34" charset="-122"/>
            </a:endParaRPr>
          </a:p>
        </p:txBody>
      </p:sp>
      <p:sp>
        <p:nvSpPr>
          <p:cNvPr id="8" name="TextBox 7"/>
          <p:cNvSpPr txBox="1"/>
          <p:nvPr/>
        </p:nvSpPr>
        <p:spPr>
          <a:xfrm>
            <a:off x="3758554" y="1444009"/>
            <a:ext cx="4437180" cy="1169551"/>
          </a:xfrm>
          <a:prstGeom prst="rect">
            <a:avLst/>
          </a:prstGeom>
          <a:noFill/>
        </p:spPr>
        <p:txBody>
          <a:bodyPr wrap="square" rtlCol="0">
            <a:spAutoFit/>
          </a:bodyPr>
          <a:lstStyle/>
          <a:p>
            <a:r>
              <a:rPr lang="en-US" altLang="zh-CN" dirty="0" smtClean="0"/>
              <a:t>L45.8*W36.8*H10.8   </a:t>
            </a:r>
            <a:r>
              <a:rPr lang="en-US" altLang="zh-CN" dirty="0" smtClean="0"/>
              <a:t>1210</a:t>
            </a:r>
            <a:r>
              <a:rPr lang="en-US" altLang="zh-CN" dirty="0" smtClean="0"/>
              <a:t>g</a:t>
            </a:r>
            <a:endParaRPr lang="en-US" altLang="zh-CN" dirty="0" smtClean="0"/>
          </a:p>
          <a:p>
            <a:endParaRPr lang="en-US" altLang="zh-CN" dirty="0"/>
          </a:p>
          <a:p>
            <a:r>
              <a:rPr lang="ja-JP" altLang="en-US" dirty="0" smtClean="0"/>
              <a:t>色指定可能</a:t>
            </a:r>
            <a:r>
              <a:rPr lang="zh-CN" altLang="en-US" dirty="0" smtClean="0"/>
              <a:t>，</a:t>
            </a:r>
            <a:r>
              <a:rPr lang="ja-JP" altLang="en-US" dirty="0" smtClean="0"/>
              <a:t>デザインオリジナル印刷可能</a:t>
            </a:r>
            <a:endParaRPr lang="en-US" altLang="zh-CN" dirty="0" smtClean="0"/>
          </a:p>
          <a:p>
            <a:endParaRPr lang="en-US" altLang="zh-CN" dirty="0" smtClean="0"/>
          </a:p>
          <a:p>
            <a:r>
              <a:rPr lang="en-US" altLang="zh-CN" dirty="0" smtClean="0"/>
              <a:t>10</a:t>
            </a:r>
            <a:r>
              <a:rPr lang="en-US" altLang="zh-CN" dirty="0" smtClean="0"/>
              <a:t>Pcs/</a:t>
            </a:r>
            <a:r>
              <a:rPr lang="zh-CN" altLang="en-US" dirty="0" smtClean="0"/>
              <a:t>箱</a:t>
            </a:r>
            <a:r>
              <a:rPr lang="zh-CN" altLang="en-US" dirty="0" smtClean="0"/>
              <a:t>   </a:t>
            </a:r>
            <a:r>
              <a:rPr lang="en-US" altLang="zh-CN" dirty="0" smtClean="0"/>
              <a:t>47*38*50    </a:t>
            </a:r>
            <a:r>
              <a:rPr lang="en-US" altLang="zh-CN" dirty="0" smtClean="0"/>
              <a:t>GW14KG</a:t>
            </a:r>
            <a:endParaRPr lang="en-US" altLang="zh-CN" dirty="0" smtClean="0"/>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8307" y="1524829"/>
            <a:ext cx="3038476" cy="22145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221"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77144" y="2875165"/>
            <a:ext cx="2481262" cy="193433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5125435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2611" y="416521"/>
            <a:ext cx="5060675" cy="700192"/>
          </a:xfrm>
          <a:prstGeom prst="rect">
            <a:avLst/>
          </a:prstGeom>
          <a:noFill/>
        </p:spPr>
        <p:txBody>
          <a:bodyPr wrap="square" lIns="68580" tIns="34290" rIns="68580" bIns="34290" rtlCol="0">
            <a:spAutoFit/>
          </a:bodyPr>
          <a:lstStyle/>
          <a:p>
            <a:pPr algn="ctr"/>
            <a:r>
              <a:rPr lang="zh-CN" altLang="en-US" sz="4100" b="1" dirty="0" smtClean="0">
                <a:latin typeface="微软雅黑" panose="020B0503020204020204" pitchFamily="34" charset="-122"/>
                <a:ea typeface="微软雅黑" panose="020B0503020204020204" pitchFamily="34" charset="-122"/>
              </a:rPr>
              <a:t>竹</a:t>
            </a:r>
            <a:r>
              <a:rPr lang="ja-JP" altLang="en-US" sz="4100" b="1" dirty="0" smtClean="0">
                <a:latin typeface="微软雅黑" panose="020B0503020204020204" pitchFamily="34" charset="-122"/>
                <a:ea typeface="微软雅黑" panose="020B0503020204020204" pitchFamily="34" charset="-122"/>
              </a:rPr>
              <a:t>繊維植木鉢</a:t>
            </a:r>
            <a:endParaRPr lang="en-US" altLang="zh-CN" sz="4100" b="1" dirty="0">
              <a:latin typeface="微软雅黑" panose="020B0503020204020204" pitchFamily="34" charset="-122"/>
              <a:ea typeface="微软雅黑" panose="020B0503020204020204" pitchFamily="34" charset="-122"/>
            </a:endParaRPr>
          </a:p>
        </p:txBody>
      </p:sp>
      <p:pic>
        <p:nvPicPr>
          <p:cNvPr id="3" name="图片 2" descr="微信图片_20190519173352.jpg"/>
          <p:cNvPicPr>
            <a:picLocks noChangeAspect="1"/>
          </p:cNvPicPr>
          <p:nvPr/>
        </p:nvPicPr>
        <p:blipFill>
          <a:blip r:embed="rId2" cstate="print"/>
          <a:stretch>
            <a:fillRect/>
          </a:stretch>
        </p:blipFill>
        <p:spPr>
          <a:xfrm>
            <a:off x="986460" y="1152938"/>
            <a:ext cx="3434715" cy="3434715"/>
          </a:xfrm>
          <a:prstGeom prst="rect">
            <a:avLst/>
          </a:prstGeom>
        </p:spPr>
      </p:pic>
      <p:pic>
        <p:nvPicPr>
          <p:cNvPr id="4" name="图片 3" descr="微信图片_20190519173421.jpg"/>
          <p:cNvPicPr>
            <a:picLocks noChangeAspect="1"/>
          </p:cNvPicPr>
          <p:nvPr/>
        </p:nvPicPr>
        <p:blipFill>
          <a:blip r:embed="rId3" cstate="print"/>
          <a:stretch>
            <a:fillRect/>
          </a:stretch>
        </p:blipFill>
        <p:spPr>
          <a:xfrm>
            <a:off x="4502510" y="1150536"/>
            <a:ext cx="3434715" cy="343471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2611" y="416521"/>
            <a:ext cx="5060675" cy="700192"/>
          </a:xfrm>
          <a:prstGeom prst="rect">
            <a:avLst/>
          </a:prstGeom>
          <a:noFill/>
        </p:spPr>
        <p:txBody>
          <a:bodyPr wrap="square" lIns="68580" tIns="34290" rIns="68580" bIns="34290" rtlCol="0">
            <a:spAutoFit/>
          </a:bodyPr>
          <a:lstStyle/>
          <a:p>
            <a:pPr algn="ctr"/>
            <a:r>
              <a:rPr lang="ja-JP" altLang="en-US" sz="4100" b="1" dirty="0" smtClean="0">
                <a:latin typeface="微软雅黑" panose="020B0503020204020204" pitchFamily="34" charset="-122"/>
                <a:ea typeface="微软雅黑" panose="020B0503020204020204" pitchFamily="34" charset="-122"/>
              </a:rPr>
              <a:t>コーヒー粉商品</a:t>
            </a:r>
            <a:endParaRPr lang="en-US" altLang="zh-CN" sz="4100" b="1" dirty="0">
              <a:latin typeface="微软雅黑" panose="020B0503020204020204" pitchFamily="34" charset="-122"/>
              <a:ea typeface="微软雅黑" panose="020B0503020204020204" pitchFamily="34" charset="-122"/>
            </a:endParaRPr>
          </a:p>
        </p:txBody>
      </p:sp>
      <p:sp>
        <p:nvSpPr>
          <p:cNvPr id="4" name="TextBox 3"/>
          <p:cNvSpPr txBox="1"/>
          <p:nvPr/>
        </p:nvSpPr>
        <p:spPr>
          <a:xfrm>
            <a:off x="1334892" y="1782413"/>
            <a:ext cx="6888034" cy="523220"/>
          </a:xfrm>
          <a:prstGeom prst="rect">
            <a:avLst/>
          </a:prstGeom>
          <a:noFill/>
        </p:spPr>
        <p:txBody>
          <a:bodyPr wrap="square" rtlCol="0">
            <a:spAutoFit/>
          </a:bodyPr>
          <a:lstStyle/>
          <a:p>
            <a:r>
              <a:rPr lang="ja-JP" altLang="en-US" sz="2800" dirty="0" smtClean="0"/>
              <a:t>以上の商品は全てコーヒー粉にて製造可能。</a:t>
            </a:r>
            <a:endParaRPr lang="zh-CN" altLang="en-US" sz="2800" dirty="0"/>
          </a:p>
        </p:txBody>
      </p:sp>
      <p:sp>
        <p:nvSpPr>
          <p:cNvPr id="3" name="TextBox 2"/>
          <p:cNvSpPr txBox="1"/>
          <p:nvPr/>
        </p:nvSpPr>
        <p:spPr>
          <a:xfrm>
            <a:off x="1485097" y="2535822"/>
            <a:ext cx="6614311" cy="523220"/>
          </a:xfrm>
          <a:prstGeom prst="rect">
            <a:avLst/>
          </a:prstGeom>
          <a:noFill/>
        </p:spPr>
        <p:txBody>
          <a:bodyPr wrap="none" rtlCol="0">
            <a:spAutoFit/>
          </a:bodyPr>
          <a:lstStyle/>
          <a:p>
            <a:r>
              <a:rPr lang="zh-CN" altLang="en-US" sz="2800" dirty="0" smtClean="0"/>
              <a:t>以下</a:t>
            </a:r>
            <a:r>
              <a:rPr lang="ja-JP" altLang="en-US" sz="2800" dirty="0" smtClean="0"/>
              <a:t>はコーヒー粉にて作成した商品の一部</a:t>
            </a:r>
            <a:endParaRPr lang="zh-CN" altLang="en-US" sz="2800" dirty="0"/>
          </a:p>
        </p:txBody>
      </p:sp>
    </p:spTree>
    <p:extLst>
      <p:ext uri="{BB962C8B-B14F-4D97-AF65-F5344CB8AC3E}">
        <p14:creationId xmlns:p14="http://schemas.microsoft.com/office/powerpoint/2010/main" xmlns="" val="335686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0424" y="143105"/>
            <a:ext cx="8143576" cy="723275"/>
          </a:xfrm>
          <a:prstGeom prst="rect">
            <a:avLst/>
          </a:prstGeom>
          <a:noFill/>
        </p:spPr>
        <p:txBody>
          <a:bodyPr wrap="none" rtlCol="0">
            <a:spAutoFit/>
          </a:bodyPr>
          <a:lstStyle/>
          <a:p>
            <a:r>
              <a:rPr lang="ja-JP" altLang="en-US" sz="4100" b="1" dirty="0" smtClean="0"/>
              <a:t>当社の製品の製造工程は何ですか</a:t>
            </a:r>
            <a:r>
              <a:rPr lang="en-US" altLang="ja-JP" sz="4100" b="1" dirty="0" smtClean="0"/>
              <a:t>?</a:t>
            </a:r>
            <a:endParaRPr lang="zh-CN" altLang="en-US" sz="4100" b="1" dirty="0"/>
          </a:p>
        </p:txBody>
      </p:sp>
      <p:sp>
        <p:nvSpPr>
          <p:cNvPr id="3" name="TextBox 2"/>
          <p:cNvSpPr txBox="1"/>
          <p:nvPr/>
        </p:nvSpPr>
        <p:spPr>
          <a:xfrm>
            <a:off x="729650" y="1107708"/>
            <a:ext cx="7917732" cy="523220"/>
          </a:xfrm>
          <a:prstGeom prst="rect">
            <a:avLst/>
          </a:prstGeom>
          <a:noFill/>
        </p:spPr>
        <p:txBody>
          <a:bodyPr wrap="square" rtlCol="0">
            <a:spAutoFit/>
          </a:bodyPr>
          <a:lstStyle/>
          <a:p>
            <a:pPr marL="342900" indent="-342900"/>
            <a:r>
              <a:rPr lang="ja-JP" altLang="en-US" dirty="0" smtClean="0"/>
              <a:t>竹繊維原料・調合 </a:t>
            </a:r>
            <a:r>
              <a:rPr lang="en-US" altLang="ja-JP" dirty="0" smtClean="0"/>
              <a:t>&gt; </a:t>
            </a:r>
            <a:r>
              <a:rPr lang="ja-JP" altLang="en-US" dirty="0" smtClean="0"/>
              <a:t>プレス </a:t>
            </a:r>
            <a:r>
              <a:rPr lang="en-US" altLang="ja-JP" dirty="0" smtClean="0"/>
              <a:t>&gt; </a:t>
            </a:r>
            <a:r>
              <a:rPr lang="ja-JP" altLang="en-US" dirty="0" smtClean="0"/>
              <a:t>プレーンフォーミング </a:t>
            </a:r>
            <a:r>
              <a:rPr lang="en-US" altLang="ja-JP" dirty="0" smtClean="0"/>
              <a:t>&gt; </a:t>
            </a:r>
            <a:r>
              <a:rPr lang="ja-JP" altLang="en-US" dirty="0" smtClean="0"/>
              <a:t>デカール </a:t>
            </a:r>
            <a:r>
              <a:rPr lang="en-US" altLang="ja-JP" dirty="0" smtClean="0"/>
              <a:t>&gt; </a:t>
            </a:r>
            <a:r>
              <a:rPr lang="ja-JP" altLang="en-US" dirty="0" smtClean="0"/>
              <a:t>アップリケフォーミング </a:t>
            </a:r>
            <a:r>
              <a:rPr lang="en-US" altLang="ja-JP" dirty="0" smtClean="0"/>
              <a:t>&gt; </a:t>
            </a:r>
            <a:r>
              <a:rPr lang="ja-JP" altLang="en-US" dirty="0" smtClean="0"/>
              <a:t>エッジング </a:t>
            </a:r>
            <a:r>
              <a:rPr lang="en-US" altLang="ja-JP" dirty="0" smtClean="0"/>
              <a:t>&gt; </a:t>
            </a:r>
            <a:r>
              <a:rPr lang="ja-JP" altLang="en-US" dirty="0" smtClean="0"/>
              <a:t>マットコーティング </a:t>
            </a:r>
            <a:r>
              <a:rPr lang="en-US" altLang="ja-JP" dirty="0" smtClean="0"/>
              <a:t>&gt; </a:t>
            </a:r>
            <a:r>
              <a:rPr lang="ja-JP" altLang="en-US" dirty="0" smtClean="0"/>
              <a:t>品質検査 </a:t>
            </a:r>
            <a:r>
              <a:rPr lang="en-US" altLang="ja-JP" dirty="0" smtClean="0"/>
              <a:t>&gt; </a:t>
            </a:r>
            <a:r>
              <a:rPr lang="ja-JP" altLang="en-US" dirty="0" smtClean="0"/>
              <a:t>梱包</a:t>
            </a:r>
            <a:endParaRPr lang="en-US" altLang="zh-CN" dirty="0"/>
          </a:p>
        </p:txBody>
      </p:sp>
      <p:pic>
        <p:nvPicPr>
          <p:cNvPr id="5" name="图片 4" descr="热压.jpg"/>
          <p:cNvPicPr>
            <a:picLocks noChangeAspect="1"/>
          </p:cNvPicPr>
          <p:nvPr/>
        </p:nvPicPr>
        <p:blipFill>
          <a:blip r:embed="rId2" cstate="print"/>
          <a:stretch>
            <a:fillRect/>
          </a:stretch>
        </p:blipFill>
        <p:spPr>
          <a:xfrm>
            <a:off x="2394502" y="1875183"/>
            <a:ext cx="1395620" cy="1395620"/>
          </a:xfrm>
          <a:prstGeom prst="rect">
            <a:avLst/>
          </a:prstGeom>
        </p:spPr>
      </p:pic>
      <p:pic>
        <p:nvPicPr>
          <p:cNvPr id="6" name="图片 5" descr="拌料.jpg"/>
          <p:cNvPicPr>
            <a:picLocks noChangeAspect="1"/>
          </p:cNvPicPr>
          <p:nvPr/>
        </p:nvPicPr>
        <p:blipFill>
          <a:blip r:embed="rId3" cstate="print"/>
          <a:stretch>
            <a:fillRect/>
          </a:stretch>
        </p:blipFill>
        <p:spPr>
          <a:xfrm>
            <a:off x="640988" y="1848676"/>
            <a:ext cx="1413099" cy="1413099"/>
          </a:xfrm>
          <a:prstGeom prst="rect">
            <a:avLst/>
          </a:prstGeom>
        </p:spPr>
      </p:pic>
      <p:pic>
        <p:nvPicPr>
          <p:cNvPr id="8" name="图片 7" descr="成型.jpg"/>
          <p:cNvPicPr>
            <a:picLocks noChangeAspect="1"/>
          </p:cNvPicPr>
          <p:nvPr/>
        </p:nvPicPr>
        <p:blipFill>
          <a:blip r:embed="rId4" cstate="print"/>
          <a:stretch>
            <a:fillRect/>
          </a:stretch>
        </p:blipFill>
        <p:spPr>
          <a:xfrm>
            <a:off x="4078150" y="1891542"/>
            <a:ext cx="1428128" cy="1428128"/>
          </a:xfrm>
          <a:prstGeom prst="rect">
            <a:avLst/>
          </a:prstGeom>
        </p:spPr>
      </p:pic>
      <p:sp>
        <p:nvSpPr>
          <p:cNvPr id="10" name="右箭头 9"/>
          <p:cNvSpPr/>
          <p:nvPr/>
        </p:nvSpPr>
        <p:spPr>
          <a:xfrm>
            <a:off x="2100468" y="2564296"/>
            <a:ext cx="298175" cy="17320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11" name="右箭头 10"/>
          <p:cNvSpPr/>
          <p:nvPr/>
        </p:nvSpPr>
        <p:spPr>
          <a:xfrm>
            <a:off x="3823252" y="2577548"/>
            <a:ext cx="271669" cy="17320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pic>
        <p:nvPicPr>
          <p:cNvPr id="12" name="图片 11" descr="贴花.jpg"/>
          <p:cNvPicPr>
            <a:picLocks noChangeAspect="1"/>
          </p:cNvPicPr>
          <p:nvPr/>
        </p:nvPicPr>
        <p:blipFill>
          <a:blip r:embed="rId5" cstate="print"/>
          <a:stretch>
            <a:fillRect/>
          </a:stretch>
        </p:blipFill>
        <p:spPr>
          <a:xfrm>
            <a:off x="5805983" y="1967949"/>
            <a:ext cx="1473389" cy="1306304"/>
          </a:xfrm>
          <a:prstGeom prst="rect">
            <a:avLst/>
          </a:prstGeom>
        </p:spPr>
      </p:pic>
      <p:sp>
        <p:nvSpPr>
          <p:cNvPr id="15" name="右箭头 14"/>
          <p:cNvSpPr/>
          <p:nvPr/>
        </p:nvSpPr>
        <p:spPr>
          <a:xfrm>
            <a:off x="5526157" y="2577548"/>
            <a:ext cx="251792" cy="17320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pic>
        <p:nvPicPr>
          <p:cNvPr id="16" name="图片 15" descr="QQ截图20190520140739.jpg"/>
          <p:cNvPicPr>
            <a:picLocks noChangeAspect="1"/>
          </p:cNvPicPr>
          <p:nvPr/>
        </p:nvPicPr>
        <p:blipFill>
          <a:blip r:embed="rId6" cstate="print"/>
          <a:stretch>
            <a:fillRect/>
          </a:stretch>
        </p:blipFill>
        <p:spPr>
          <a:xfrm>
            <a:off x="7719392" y="2027205"/>
            <a:ext cx="1272208" cy="1265729"/>
          </a:xfrm>
          <a:prstGeom prst="rect">
            <a:avLst/>
          </a:prstGeom>
        </p:spPr>
      </p:pic>
      <p:sp>
        <p:nvSpPr>
          <p:cNvPr id="21" name="右箭头 20"/>
          <p:cNvSpPr/>
          <p:nvPr/>
        </p:nvSpPr>
        <p:spPr>
          <a:xfrm>
            <a:off x="7335078" y="2597427"/>
            <a:ext cx="324679" cy="17320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22" name="右箭头 21"/>
          <p:cNvSpPr/>
          <p:nvPr/>
        </p:nvSpPr>
        <p:spPr>
          <a:xfrm rot="10800000">
            <a:off x="6844747" y="4287079"/>
            <a:ext cx="271670" cy="17320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pic>
        <p:nvPicPr>
          <p:cNvPr id="23" name="图片 22" descr="QQ截图20190520142408.jpg"/>
          <p:cNvPicPr>
            <a:picLocks noChangeAspect="1"/>
          </p:cNvPicPr>
          <p:nvPr/>
        </p:nvPicPr>
        <p:blipFill>
          <a:blip r:embed="rId7" cstate="print"/>
          <a:stretch>
            <a:fillRect/>
          </a:stretch>
        </p:blipFill>
        <p:spPr>
          <a:xfrm>
            <a:off x="5314122" y="3543478"/>
            <a:ext cx="1510747" cy="1480751"/>
          </a:xfrm>
          <a:prstGeom prst="rect">
            <a:avLst/>
          </a:prstGeom>
        </p:spPr>
      </p:pic>
      <p:sp>
        <p:nvSpPr>
          <p:cNvPr id="24" name="右箭头 23"/>
          <p:cNvSpPr/>
          <p:nvPr/>
        </p:nvSpPr>
        <p:spPr>
          <a:xfrm rot="10800000">
            <a:off x="4651513" y="4313584"/>
            <a:ext cx="589723" cy="17320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pic>
        <p:nvPicPr>
          <p:cNvPr id="25" name="图片 24" descr="QQ截图20190520142518.jpg"/>
          <p:cNvPicPr>
            <a:picLocks noChangeAspect="1"/>
          </p:cNvPicPr>
          <p:nvPr/>
        </p:nvPicPr>
        <p:blipFill>
          <a:blip r:embed="rId8" cstate="print"/>
          <a:stretch>
            <a:fillRect/>
          </a:stretch>
        </p:blipFill>
        <p:spPr>
          <a:xfrm>
            <a:off x="3114261" y="3536016"/>
            <a:ext cx="1444731" cy="1521346"/>
          </a:xfrm>
          <a:prstGeom prst="rect">
            <a:avLst/>
          </a:prstGeom>
        </p:spPr>
      </p:pic>
      <p:sp>
        <p:nvSpPr>
          <p:cNvPr id="26" name="右箭头 25"/>
          <p:cNvSpPr/>
          <p:nvPr/>
        </p:nvSpPr>
        <p:spPr>
          <a:xfrm rot="10800000">
            <a:off x="2411895" y="4306958"/>
            <a:ext cx="589723" cy="17320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pic>
        <p:nvPicPr>
          <p:cNvPr id="27" name="图片 26" descr="QQ截图20190520142700.jpg"/>
          <p:cNvPicPr>
            <a:picLocks noChangeAspect="1"/>
          </p:cNvPicPr>
          <p:nvPr/>
        </p:nvPicPr>
        <p:blipFill>
          <a:blip r:embed="rId9" cstate="print"/>
          <a:stretch>
            <a:fillRect/>
          </a:stretch>
        </p:blipFill>
        <p:spPr>
          <a:xfrm>
            <a:off x="762000" y="3478696"/>
            <a:ext cx="1546894" cy="1566327"/>
          </a:xfrm>
          <a:prstGeom prst="rect">
            <a:avLst/>
          </a:prstGeom>
        </p:spPr>
      </p:pic>
      <p:pic>
        <p:nvPicPr>
          <p:cNvPr id="28" name="图片 27" descr="微信图片_20190520143043.jpg"/>
          <p:cNvPicPr>
            <a:picLocks noChangeAspect="1"/>
          </p:cNvPicPr>
          <p:nvPr/>
        </p:nvPicPr>
        <p:blipFill>
          <a:blip r:embed="rId10" cstate="print"/>
          <a:stretch>
            <a:fillRect/>
          </a:stretch>
        </p:blipFill>
        <p:spPr>
          <a:xfrm>
            <a:off x="7255565" y="3677478"/>
            <a:ext cx="1802296" cy="1351722"/>
          </a:xfrm>
          <a:prstGeom prst="rect">
            <a:avLst/>
          </a:prstGeom>
        </p:spPr>
      </p:pic>
      <p:sp>
        <p:nvSpPr>
          <p:cNvPr id="29" name="右箭头 28"/>
          <p:cNvSpPr/>
          <p:nvPr/>
        </p:nvSpPr>
        <p:spPr>
          <a:xfrm rot="5400000">
            <a:off x="8176591" y="3412438"/>
            <a:ext cx="324679" cy="17320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pic>
        <p:nvPicPr>
          <p:cNvPr id="31" name="Picture 2"/>
          <p:cNvPicPr>
            <a:picLocks noChangeAspect="1" noChangeArrowheads="1"/>
          </p:cNvPicPr>
          <p:nvPr/>
        </p:nvPicPr>
        <p:blipFill>
          <a:blip r:embed="rId11"/>
          <a:srcRect/>
          <a:stretch>
            <a:fillRect/>
          </a:stretch>
        </p:blipFill>
        <p:spPr bwMode="auto">
          <a:xfrm>
            <a:off x="0" y="0"/>
            <a:ext cx="747841" cy="567328"/>
          </a:xfrm>
          <a:prstGeom prst="rect">
            <a:avLst/>
          </a:prstGeom>
          <a:noFill/>
          <a:ln w="9525">
            <a:noFill/>
            <a:miter lim="800000"/>
            <a:headEnd/>
            <a:tailEnd/>
          </a:ln>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2564" y="356451"/>
            <a:ext cx="5060675" cy="700192"/>
          </a:xfrm>
          <a:prstGeom prst="rect">
            <a:avLst/>
          </a:prstGeom>
          <a:noFill/>
        </p:spPr>
        <p:txBody>
          <a:bodyPr wrap="square" lIns="68580" tIns="34290" rIns="68580" bIns="34290" rtlCol="0">
            <a:spAutoFit/>
          </a:bodyPr>
          <a:lstStyle/>
          <a:p>
            <a:pPr algn="ctr"/>
            <a:r>
              <a:rPr lang="ja-JP" altLang="en-US" sz="4100" b="1" dirty="0" smtClean="0">
                <a:latin typeface="微软雅黑" panose="020B0503020204020204" pitchFamily="34" charset="-122"/>
                <a:ea typeface="微软雅黑" panose="020B0503020204020204" pitchFamily="34" charset="-122"/>
              </a:rPr>
              <a:t>コーヒー粉商品</a:t>
            </a:r>
            <a:endParaRPr lang="en-US" altLang="zh-CN" sz="4100" b="1" dirty="0">
              <a:latin typeface="微软雅黑" panose="020B0503020204020204" pitchFamily="34" charset="-122"/>
              <a:ea typeface="微软雅黑" panose="020B0503020204020204" pitchFamily="34" charset="-122"/>
            </a:endParaRPr>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0631" y="1137726"/>
            <a:ext cx="2339162" cy="14468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380812" y="2825182"/>
            <a:ext cx="2558386" cy="218321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6"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705786" y="2885737"/>
            <a:ext cx="1749372" cy="218321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580202" y="1147343"/>
            <a:ext cx="2245208" cy="161728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59048" y="2825182"/>
            <a:ext cx="1663563" cy="217127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6349125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2611" y="416521"/>
            <a:ext cx="5060675" cy="700192"/>
          </a:xfrm>
          <a:prstGeom prst="rect">
            <a:avLst/>
          </a:prstGeom>
          <a:noFill/>
        </p:spPr>
        <p:txBody>
          <a:bodyPr wrap="square" lIns="68580" tIns="34290" rIns="68580" bIns="34290" rtlCol="0">
            <a:spAutoFit/>
          </a:bodyPr>
          <a:lstStyle/>
          <a:p>
            <a:pPr algn="ctr"/>
            <a:r>
              <a:rPr lang="ja-JP" altLang="en-US" sz="4100" b="1" dirty="0" smtClean="0">
                <a:latin typeface="微软雅黑" panose="020B0503020204020204" pitchFamily="34" charset="-122"/>
                <a:ea typeface="微软雅黑" panose="020B0503020204020204" pitchFamily="34" charset="-122"/>
              </a:rPr>
              <a:t>コーヒー粉商品</a:t>
            </a:r>
            <a:endParaRPr lang="en-US" altLang="zh-CN" sz="4100" b="1" dirty="0">
              <a:latin typeface="微软雅黑" panose="020B0503020204020204" pitchFamily="34" charset="-122"/>
              <a:ea typeface="微软雅黑" panose="020B0503020204020204" pitchFamily="34" charset="-122"/>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62691" y="1448017"/>
            <a:ext cx="2463906" cy="12885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22230" y="3071916"/>
            <a:ext cx="3589734" cy="180934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58705" y="2999199"/>
            <a:ext cx="2842665" cy="18820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1998938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02784" y="350260"/>
            <a:ext cx="6313000" cy="700192"/>
          </a:xfrm>
          <a:prstGeom prst="rect">
            <a:avLst/>
          </a:prstGeom>
          <a:noFill/>
        </p:spPr>
        <p:txBody>
          <a:bodyPr wrap="square" lIns="68580" tIns="34290" rIns="68580" bIns="34290" rtlCol="0">
            <a:spAutoFit/>
          </a:bodyPr>
          <a:lstStyle/>
          <a:p>
            <a:pPr algn="ctr"/>
            <a:r>
              <a:rPr lang="ja-JP" altLang="en-US" sz="4100" b="1" dirty="0" smtClean="0">
                <a:latin typeface="微软雅黑" panose="020B0503020204020204" pitchFamily="34" charset="-122"/>
                <a:ea typeface="微软雅黑" panose="020B0503020204020204" pitchFamily="34" charset="-122"/>
              </a:rPr>
              <a:t>使用ケース</a:t>
            </a:r>
            <a:r>
              <a:rPr lang="en-US" altLang="zh-CN" sz="4100" b="1" dirty="0" smtClean="0">
                <a:latin typeface="微软雅黑" panose="020B0503020204020204" pitchFamily="34" charset="-122"/>
                <a:ea typeface="微软雅黑" panose="020B0503020204020204" pitchFamily="34" charset="-122"/>
              </a:rPr>
              <a:t>: </a:t>
            </a:r>
            <a:r>
              <a:rPr lang="ja-JP" altLang="en-US" sz="4100" b="1" dirty="0" smtClean="0">
                <a:latin typeface="微软雅黑" panose="020B0503020204020204" pitchFamily="34" charset="-122"/>
                <a:ea typeface="微软雅黑" panose="020B0503020204020204" pitchFamily="34" charset="-122"/>
              </a:rPr>
              <a:t>マツダ名入れ</a:t>
            </a:r>
            <a:endParaRPr lang="en-US" sz="4100" b="1" dirty="0">
              <a:latin typeface="微软雅黑" panose="020B0503020204020204" pitchFamily="34" charset="-122"/>
              <a:ea typeface="微软雅黑" panose="020B0503020204020204" pitchFamily="34" charset="-122"/>
            </a:endParaRPr>
          </a:p>
        </p:txBody>
      </p:sp>
      <p:sp>
        <p:nvSpPr>
          <p:cNvPr id="8" name="TextBox 7"/>
          <p:cNvSpPr txBox="1"/>
          <p:nvPr/>
        </p:nvSpPr>
        <p:spPr>
          <a:xfrm>
            <a:off x="762000" y="4154366"/>
            <a:ext cx="8100646" cy="346249"/>
          </a:xfrm>
          <a:prstGeom prst="rect">
            <a:avLst/>
          </a:prstGeom>
          <a:noFill/>
        </p:spPr>
        <p:txBody>
          <a:bodyPr wrap="square" lIns="68580" tIns="34290" rIns="68580" bIns="34290" rtlCol="0">
            <a:spAutoFit/>
          </a:bodyPr>
          <a:lstStyle/>
          <a:p>
            <a:r>
              <a:rPr lang="ja-JP" altLang="en-US" sz="1800" b="1" dirty="0" smtClean="0"/>
              <a:t>クライアントの</a:t>
            </a:r>
            <a:r>
              <a:rPr lang="en-US" altLang="zh-CN" sz="1800" b="1" dirty="0" smtClean="0"/>
              <a:t>LOGO</a:t>
            </a:r>
            <a:r>
              <a:rPr lang="ja-JP" altLang="en-US" sz="1800" b="1" dirty="0" smtClean="0"/>
              <a:t>、</a:t>
            </a:r>
            <a:r>
              <a:rPr lang="ja-JP" altLang="en-US" sz="1800" b="1" dirty="0" smtClean="0"/>
              <a:t>デザインを</a:t>
            </a:r>
            <a:r>
              <a:rPr lang="ja-JP" altLang="en-US" sz="1800" b="1" dirty="0" smtClean="0"/>
              <a:t>印刷</a:t>
            </a:r>
            <a:r>
              <a:rPr lang="en-US" altLang="zh-CN" sz="1800" b="1" dirty="0" smtClean="0"/>
              <a:t> </a:t>
            </a:r>
            <a:r>
              <a:rPr lang="ja-JP" altLang="en-US" sz="1800" b="1" dirty="0" smtClean="0"/>
              <a:t>、企業やブランドを高まる。</a:t>
            </a:r>
            <a:endParaRPr lang="zh-CN" altLang="en-US" sz="1800" b="1" dirty="0"/>
          </a:p>
        </p:txBody>
      </p:sp>
      <p:pic>
        <p:nvPicPr>
          <p:cNvPr id="7" name="图片 6" descr="微信图片_20190510225735.jpg"/>
          <p:cNvPicPr>
            <a:picLocks noChangeAspect="1"/>
          </p:cNvPicPr>
          <p:nvPr/>
        </p:nvPicPr>
        <p:blipFill>
          <a:blip r:embed="rId2" cstate="print"/>
          <a:stretch>
            <a:fillRect/>
          </a:stretch>
        </p:blipFill>
        <p:spPr>
          <a:xfrm>
            <a:off x="732182" y="1669773"/>
            <a:ext cx="2714487" cy="2035865"/>
          </a:xfrm>
          <a:prstGeom prst="rect">
            <a:avLst/>
          </a:prstGeom>
        </p:spPr>
      </p:pic>
      <p:pic>
        <p:nvPicPr>
          <p:cNvPr id="11" name="图片 10" descr="微信图片_20190510225739.jpg"/>
          <p:cNvPicPr>
            <a:picLocks noChangeAspect="1"/>
          </p:cNvPicPr>
          <p:nvPr/>
        </p:nvPicPr>
        <p:blipFill>
          <a:blip r:embed="rId3" cstate="print"/>
          <a:stretch>
            <a:fillRect/>
          </a:stretch>
        </p:blipFill>
        <p:spPr>
          <a:xfrm>
            <a:off x="3559121" y="1678799"/>
            <a:ext cx="2655079" cy="1991309"/>
          </a:xfrm>
          <a:prstGeom prst="rect">
            <a:avLst/>
          </a:prstGeom>
        </p:spPr>
      </p:pic>
      <p:pic>
        <p:nvPicPr>
          <p:cNvPr id="12" name="图片 11" descr="微信图片_20190510225815.jpg"/>
          <p:cNvPicPr>
            <a:picLocks noChangeAspect="1"/>
          </p:cNvPicPr>
          <p:nvPr/>
        </p:nvPicPr>
        <p:blipFill>
          <a:blip r:embed="rId4" cstate="print"/>
          <a:stretch>
            <a:fillRect/>
          </a:stretch>
        </p:blipFill>
        <p:spPr>
          <a:xfrm>
            <a:off x="6280043" y="1669773"/>
            <a:ext cx="2655079" cy="1991309"/>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8006" y="194914"/>
            <a:ext cx="7141663" cy="700192"/>
          </a:xfrm>
          <a:prstGeom prst="rect">
            <a:avLst/>
          </a:prstGeom>
          <a:noFill/>
        </p:spPr>
        <p:txBody>
          <a:bodyPr wrap="square" lIns="68580" tIns="34290" rIns="68580" bIns="34290" rtlCol="0">
            <a:spAutoFit/>
          </a:bodyPr>
          <a:lstStyle/>
          <a:p>
            <a:pPr algn="ctr"/>
            <a:r>
              <a:rPr lang="ja-JP" altLang="en-US" sz="4100" b="1" dirty="0" smtClean="0">
                <a:latin typeface="微软雅黑" panose="020B0503020204020204" pitchFamily="34" charset="-122"/>
                <a:ea typeface="微软雅黑" panose="020B0503020204020204" pitchFamily="34" charset="-122"/>
              </a:rPr>
              <a:t>使用ケース</a:t>
            </a:r>
            <a:r>
              <a:rPr lang="en-US" altLang="zh-CN" sz="4100" b="1" dirty="0" smtClean="0">
                <a:latin typeface="微软雅黑" panose="020B0503020204020204" pitchFamily="34" charset="-122"/>
                <a:ea typeface="微软雅黑" panose="020B0503020204020204" pitchFamily="34" charset="-122"/>
              </a:rPr>
              <a:t>:Starbucks</a:t>
            </a:r>
            <a:r>
              <a:rPr lang="ja-JP" altLang="en-US" sz="4100" b="1" dirty="0" smtClean="0">
                <a:latin typeface="微软雅黑" panose="020B0503020204020204" pitchFamily="34" charset="-122"/>
                <a:ea typeface="微软雅黑" panose="020B0503020204020204" pitchFamily="34" charset="-122"/>
              </a:rPr>
              <a:t>名入れ</a:t>
            </a:r>
            <a:endParaRPr lang="zh-CN" altLang="en-US" sz="4100" b="1" dirty="0">
              <a:latin typeface="微软雅黑" panose="020B0503020204020204" pitchFamily="34" charset="-122"/>
              <a:ea typeface="微软雅黑" panose="020B0503020204020204" pitchFamily="34" charset="-122"/>
            </a:endParaRPr>
          </a:p>
        </p:txBody>
      </p:sp>
      <p:pic>
        <p:nvPicPr>
          <p:cNvPr id="3" name="图片 2" descr="微信图片_20190519175400.jpg"/>
          <p:cNvPicPr>
            <a:picLocks noChangeAspect="1"/>
          </p:cNvPicPr>
          <p:nvPr/>
        </p:nvPicPr>
        <p:blipFill>
          <a:blip r:embed="rId2" cstate="print"/>
          <a:stretch>
            <a:fillRect/>
          </a:stretch>
        </p:blipFill>
        <p:spPr>
          <a:xfrm>
            <a:off x="1073427" y="1577008"/>
            <a:ext cx="3360254" cy="3360254"/>
          </a:xfrm>
          <a:prstGeom prst="rect">
            <a:avLst/>
          </a:prstGeom>
        </p:spPr>
      </p:pic>
      <p:pic>
        <p:nvPicPr>
          <p:cNvPr id="4" name="图片 3" descr="微信图片_20190519175631_2345看图王.jpg"/>
          <p:cNvPicPr>
            <a:picLocks noChangeAspect="1"/>
          </p:cNvPicPr>
          <p:nvPr/>
        </p:nvPicPr>
        <p:blipFill>
          <a:blip r:embed="rId3" cstate="print"/>
          <a:stretch>
            <a:fillRect/>
          </a:stretch>
        </p:blipFill>
        <p:spPr>
          <a:xfrm>
            <a:off x="4513986" y="1577008"/>
            <a:ext cx="3225284" cy="3361536"/>
          </a:xfrm>
          <a:prstGeom prst="rect">
            <a:avLst/>
          </a:prstGeom>
        </p:spPr>
      </p:pic>
      <p:sp>
        <p:nvSpPr>
          <p:cNvPr id="5" name="TextBox 4"/>
          <p:cNvSpPr txBox="1"/>
          <p:nvPr/>
        </p:nvSpPr>
        <p:spPr>
          <a:xfrm>
            <a:off x="3525079" y="921026"/>
            <a:ext cx="2597426" cy="584775"/>
          </a:xfrm>
          <a:prstGeom prst="rect">
            <a:avLst/>
          </a:prstGeom>
          <a:noFill/>
        </p:spPr>
        <p:txBody>
          <a:bodyPr wrap="square" rtlCol="0">
            <a:spAutoFit/>
          </a:bodyPr>
          <a:lstStyle/>
          <a:p>
            <a:r>
              <a:rPr lang="ja-JP" altLang="en-US" sz="3200" b="1" dirty="0" smtClean="0">
                <a:latin typeface="宋体" panose="02010600030101010101" pitchFamily="2" charset="-122"/>
                <a:ea typeface="宋体" panose="02010600030101010101" pitchFamily="2" charset="-122"/>
              </a:rPr>
              <a:t>タンブラー</a:t>
            </a:r>
            <a:endParaRPr lang="zh-CN" altLang="en-US" sz="3200" b="1" dirty="0">
              <a:latin typeface="宋体" panose="02010600030101010101" pitchFamily="2" charset="-122"/>
              <a:ea typeface="宋体" panose="02010600030101010101" pitchFamily="2" charset="-122"/>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4937" y="194914"/>
            <a:ext cx="6315152" cy="700192"/>
          </a:xfrm>
          <a:prstGeom prst="rect">
            <a:avLst/>
          </a:prstGeom>
          <a:noFill/>
        </p:spPr>
        <p:txBody>
          <a:bodyPr wrap="square" lIns="68580" tIns="34290" rIns="68580" bIns="34290" rtlCol="0">
            <a:spAutoFit/>
          </a:bodyPr>
          <a:lstStyle/>
          <a:p>
            <a:pPr algn="ctr"/>
            <a:r>
              <a:rPr lang="ja-JP" altLang="en-US" sz="4100" b="1" dirty="0" smtClean="0">
                <a:latin typeface="微软雅黑" panose="020B0503020204020204" pitchFamily="34" charset="-122"/>
                <a:ea typeface="微软雅黑" panose="020B0503020204020204" pitchFamily="34" charset="-122"/>
              </a:rPr>
              <a:t>使用ケース</a:t>
            </a:r>
            <a:r>
              <a:rPr lang="en-US" altLang="zh-CN" sz="4100" b="1" dirty="0" smtClean="0">
                <a:latin typeface="微软雅黑" panose="020B0503020204020204" pitchFamily="34" charset="-122"/>
                <a:ea typeface="微软雅黑" panose="020B0503020204020204" pitchFamily="34" charset="-122"/>
              </a:rPr>
              <a:t>:</a:t>
            </a:r>
            <a:r>
              <a:rPr lang="en-US" altLang="ja-JP" sz="4100" b="1" dirty="0" smtClean="0">
                <a:latin typeface="微软雅黑" panose="020B0503020204020204" pitchFamily="34" charset="-122"/>
                <a:ea typeface="微软雅黑" panose="020B0503020204020204" pitchFamily="34" charset="-122"/>
              </a:rPr>
              <a:t>Matt</a:t>
            </a:r>
            <a:endParaRPr lang="zh-CN" altLang="en-US" sz="4100" b="1" dirty="0">
              <a:latin typeface="微软雅黑" panose="020B0503020204020204" pitchFamily="34" charset="-122"/>
              <a:ea typeface="微软雅黑" panose="020B0503020204020204" pitchFamily="34" charset="-122"/>
            </a:endParaRPr>
          </a:p>
        </p:txBody>
      </p:sp>
      <p:sp>
        <p:nvSpPr>
          <p:cNvPr id="5" name="TextBox 4"/>
          <p:cNvSpPr txBox="1"/>
          <p:nvPr/>
        </p:nvSpPr>
        <p:spPr>
          <a:xfrm>
            <a:off x="2870982" y="921026"/>
            <a:ext cx="2597426" cy="584775"/>
          </a:xfrm>
          <a:prstGeom prst="rect">
            <a:avLst/>
          </a:prstGeom>
          <a:noFill/>
        </p:spPr>
        <p:txBody>
          <a:bodyPr wrap="square" rtlCol="0">
            <a:spAutoFit/>
          </a:bodyPr>
          <a:lstStyle/>
          <a:p>
            <a:r>
              <a:rPr lang="ja-JP" altLang="en-US" sz="3200" b="1" dirty="0" smtClean="0">
                <a:latin typeface="宋体" panose="02010600030101010101" pitchFamily="2" charset="-122"/>
                <a:ea typeface="宋体" panose="02010600030101010101" pitchFamily="2" charset="-122"/>
              </a:rPr>
              <a:t>タンブラー</a:t>
            </a:r>
            <a:endParaRPr lang="zh-CN" altLang="en-US" sz="3200" b="1" dirty="0">
              <a:latin typeface="宋体" panose="02010600030101010101" pitchFamily="2" charset="-122"/>
              <a:ea typeface="宋体" panose="02010600030101010101" pitchFamily="2" charset="-122"/>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9213" y="1642224"/>
            <a:ext cx="2180603" cy="26823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50586" y="1642224"/>
            <a:ext cx="2132840" cy="27199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02"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432357" y="1088888"/>
            <a:ext cx="2293282" cy="17868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03" name="Picture 7"/>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485846" y="3102661"/>
            <a:ext cx="2239793" cy="183149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1649953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12021" y="194914"/>
            <a:ext cx="5978068" cy="700192"/>
          </a:xfrm>
          <a:prstGeom prst="rect">
            <a:avLst/>
          </a:prstGeom>
          <a:noFill/>
        </p:spPr>
        <p:txBody>
          <a:bodyPr wrap="square" lIns="68580" tIns="34290" rIns="68580" bIns="34290" rtlCol="0">
            <a:spAutoFit/>
          </a:bodyPr>
          <a:lstStyle/>
          <a:p>
            <a:pPr algn="ctr"/>
            <a:r>
              <a:rPr lang="ja-JP" altLang="en-US" sz="4100" b="1" dirty="0" smtClean="0">
                <a:latin typeface="微软雅黑" panose="020B0503020204020204" pitchFamily="34" charset="-122"/>
                <a:ea typeface="微软雅黑" panose="020B0503020204020204" pitchFamily="34" charset="-122"/>
              </a:rPr>
              <a:t>使用ケース</a:t>
            </a:r>
            <a:endParaRPr lang="zh-CN" altLang="en-US" sz="4100" b="1" dirty="0">
              <a:latin typeface="微软雅黑" panose="020B0503020204020204" pitchFamily="34" charset="-122"/>
              <a:ea typeface="微软雅黑" panose="020B0503020204020204" pitchFamily="34" charset="-122"/>
            </a:endParaRPr>
          </a:p>
        </p:txBody>
      </p:sp>
      <p:sp>
        <p:nvSpPr>
          <p:cNvPr id="5" name="TextBox 4"/>
          <p:cNvSpPr txBox="1"/>
          <p:nvPr/>
        </p:nvSpPr>
        <p:spPr>
          <a:xfrm>
            <a:off x="3525079" y="921026"/>
            <a:ext cx="2597426" cy="584775"/>
          </a:xfrm>
          <a:prstGeom prst="rect">
            <a:avLst/>
          </a:prstGeom>
          <a:noFill/>
        </p:spPr>
        <p:txBody>
          <a:bodyPr wrap="square" rtlCol="0">
            <a:spAutoFit/>
          </a:bodyPr>
          <a:lstStyle/>
          <a:p>
            <a:r>
              <a:rPr lang="ja-JP" altLang="en-US" sz="3200" b="1" dirty="0" smtClean="0">
                <a:latin typeface="宋体" panose="02010600030101010101" pitchFamily="2" charset="-122"/>
                <a:ea typeface="宋体" panose="02010600030101010101" pitchFamily="2" charset="-122"/>
              </a:rPr>
              <a:t>タンブラ</a:t>
            </a:r>
            <a:r>
              <a:rPr lang="ja-JP" altLang="en-US" sz="3200" b="1" dirty="0" smtClean="0">
                <a:latin typeface="宋体" panose="02010600030101010101" pitchFamily="2" charset="-122"/>
                <a:ea typeface="宋体" panose="02010600030101010101" pitchFamily="2" charset="-122"/>
              </a:rPr>
              <a:t>ー</a:t>
            </a:r>
            <a:endParaRPr lang="zh-CN" altLang="en-US" sz="3200" b="1" dirty="0">
              <a:latin typeface="宋体" panose="02010600030101010101" pitchFamily="2" charset="-122"/>
              <a:ea typeface="宋体" panose="02010600030101010101" pitchFamily="2" charset="-122"/>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1371" y="2202184"/>
            <a:ext cx="2937785" cy="223877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826360" y="2212392"/>
            <a:ext cx="2349154" cy="22285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71861" y="2170957"/>
            <a:ext cx="1729408" cy="22257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1767936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12021" y="194914"/>
            <a:ext cx="5978068" cy="700192"/>
          </a:xfrm>
          <a:prstGeom prst="rect">
            <a:avLst/>
          </a:prstGeom>
          <a:noFill/>
        </p:spPr>
        <p:txBody>
          <a:bodyPr wrap="square" lIns="68580" tIns="34290" rIns="68580" bIns="34290" rtlCol="0">
            <a:spAutoFit/>
          </a:bodyPr>
          <a:lstStyle/>
          <a:p>
            <a:pPr algn="ctr"/>
            <a:r>
              <a:rPr lang="ja-JP" altLang="en-US" sz="4100" b="1" dirty="0" smtClean="0">
                <a:latin typeface="微软雅黑" panose="020B0503020204020204" pitchFamily="34" charset="-122"/>
                <a:ea typeface="微软雅黑" panose="020B0503020204020204" pitchFamily="34" charset="-122"/>
              </a:rPr>
              <a:t>使用ケース</a:t>
            </a:r>
            <a:endParaRPr lang="zh-CN" altLang="en-US" sz="4100" b="1" dirty="0">
              <a:latin typeface="微软雅黑" panose="020B0503020204020204" pitchFamily="34" charset="-122"/>
              <a:ea typeface="微软雅黑" panose="020B0503020204020204" pitchFamily="34" charset="-122"/>
            </a:endParaRPr>
          </a:p>
        </p:txBody>
      </p:sp>
      <p:sp>
        <p:nvSpPr>
          <p:cNvPr id="5" name="TextBox 4"/>
          <p:cNvSpPr txBox="1"/>
          <p:nvPr/>
        </p:nvSpPr>
        <p:spPr>
          <a:xfrm>
            <a:off x="3525079" y="921026"/>
            <a:ext cx="2597426" cy="584775"/>
          </a:xfrm>
          <a:prstGeom prst="rect">
            <a:avLst/>
          </a:prstGeom>
          <a:noFill/>
        </p:spPr>
        <p:txBody>
          <a:bodyPr wrap="square" rtlCol="0">
            <a:spAutoFit/>
          </a:bodyPr>
          <a:lstStyle/>
          <a:p>
            <a:r>
              <a:rPr lang="ja-JP" altLang="en-US" sz="3200" b="1" dirty="0" smtClean="0">
                <a:latin typeface="宋体" panose="02010600030101010101" pitchFamily="2" charset="-122"/>
                <a:ea typeface="宋体" panose="02010600030101010101" pitchFamily="2" charset="-122"/>
              </a:rPr>
              <a:t>タンブラー</a:t>
            </a:r>
            <a:endParaRPr lang="zh-CN" altLang="en-US" sz="3200" b="1" dirty="0">
              <a:latin typeface="宋体" panose="02010600030101010101" pitchFamily="2" charset="-122"/>
              <a:ea typeface="宋体" panose="02010600030101010101" pitchFamily="2" charset="-122"/>
            </a:endParaRP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5000" y="1213413"/>
            <a:ext cx="2328444" cy="18684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5000" y="3279912"/>
            <a:ext cx="2477205" cy="15902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035286" y="2329335"/>
            <a:ext cx="3392558" cy="262219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9775990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174704" y="194914"/>
            <a:ext cx="7101617" cy="1331134"/>
          </a:xfrm>
          <a:prstGeom prst="rect">
            <a:avLst/>
          </a:prstGeom>
          <a:noFill/>
        </p:spPr>
        <p:txBody>
          <a:bodyPr wrap="square" lIns="68580" tIns="34290" rIns="68580" bIns="34290" rtlCol="0">
            <a:spAutoFit/>
          </a:bodyPr>
          <a:lstStyle/>
          <a:p>
            <a:pPr algn="ctr"/>
            <a:r>
              <a:rPr lang="ja-JP" altLang="en-US" sz="4100" b="1" dirty="0" smtClean="0">
                <a:latin typeface="微软雅黑" panose="020B0503020204020204" pitchFamily="34" charset="-122"/>
                <a:ea typeface="微软雅黑" panose="020B0503020204020204" pitchFamily="34" charset="-122"/>
              </a:rPr>
              <a:t>使用ケース：</a:t>
            </a:r>
            <a:r>
              <a:rPr lang="en-US" altLang="zh-CN" sz="4100" b="1" dirty="0" smtClean="0">
                <a:latin typeface="微软雅黑" panose="020B0503020204020204" pitchFamily="34" charset="-122"/>
                <a:ea typeface="微软雅黑" panose="020B0503020204020204" pitchFamily="34" charset="-122"/>
              </a:rPr>
              <a:t>WHOLE EARTH</a:t>
            </a:r>
            <a:endParaRPr lang="zh-CN" altLang="en-US" sz="4100" b="1" dirty="0">
              <a:latin typeface="微软雅黑" panose="020B0503020204020204" pitchFamily="34" charset="-122"/>
              <a:ea typeface="微软雅黑" panose="020B0503020204020204" pitchFamily="34" charset="-122"/>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4731" y="1704191"/>
            <a:ext cx="4235931" cy="29009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068957" y="1704191"/>
            <a:ext cx="3405808" cy="28736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1845" y="129295"/>
            <a:ext cx="5983357" cy="700192"/>
          </a:xfrm>
          <a:prstGeom prst="rect">
            <a:avLst/>
          </a:prstGeom>
          <a:noFill/>
        </p:spPr>
        <p:txBody>
          <a:bodyPr wrap="square" lIns="68580" tIns="34290" rIns="68580" bIns="34290" rtlCol="0">
            <a:spAutoFit/>
          </a:bodyPr>
          <a:lstStyle/>
          <a:p>
            <a:pPr algn="ctr"/>
            <a:r>
              <a:rPr lang="ja-JP" altLang="en-US" sz="4100" b="1" dirty="0" smtClean="0">
                <a:latin typeface="微软雅黑" panose="020B0503020204020204" pitchFamily="34" charset="-122"/>
                <a:ea typeface="微软雅黑" panose="020B0503020204020204" pitchFamily="34" charset="-122"/>
              </a:rPr>
              <a:t>よくある質問</a:t>
            </a:r>
            <a:endParaRPr lang="en-US" sz="4100" b="1" dirty="0">
              <a:latin typeface="微软雅黑" panose="020B0503020204020204" pitchFamily="34" charset="-122"/>
              <a:ea typeface="微软雅黑" panose="020B0503020204020204" pitchFamily="34" charset="-122"/>
            </a:endParaRPr>
          </a:p>
        </p:txBody>
      </p:sp>
      <p:sp>
        <p:nvSpPr>
          <p:cNvPr id="3" name="TextBox 2"/>
          <p:cNvSpPr txBox="1"/>
          <p:nvPr/>
        </p:nvSpPr>
        <p:spPr>
          <a:xfrm>
            <a:off x="1148006" y="873100"/>
            <a:ext cx="6701150" cy="3785652"/>
          </a:xfrm>
          <a:prstGeom prst="rect">
            <a:avLst/>
          </a:prstGeom>
          <a:noFill/>
        </p:spPr>
        <p:txBody>
          <a:bodyPr wrap="square" lIns="68580" tIns="34290" rIns="68580" bIns="34290" rtlCol="0">
            <a:spAutoFit/>
          </a:bodyPr>
          <a:lstStyle/>
          <a:p>
            <a:endParaRPr lang="en-US" altLang="zh-CN" sz="1050" b="1" dirty="0"/>
          </a:p>
          <a:p>
            <a:pPr marL="342900" indent="-342900"/>
            <a:r>
              <a:rPr lang="en-US" altLang="ja-JP" sz="1050" b="1" dirty="0" smtClean="0">
                <a:solidFill>
                  <a:srgbClr val="FFFF00"/>
                </a:solidFill>
              </a:rPr>
              <a:t>1.</a:t>
            </a:r>
            <a:r>
              <a:rPr lang="ja-JP" altLang="en-US" sz="1050" b="1" dirty="0" smtClean="0">
                <a:solidFill>
                  <a:srgbClr val="FFFF00"/>
                </a:solidFill>
              </a:rPr>
              <a:t>製</a:t>
            </a:r>
            <a:r>
              <a:rPr lang="ja-JP" altLang="en-US" sz="1050" b="1" dirty="0" smtClean="0">
                <a:solidFill>
                  <a:srgbClr val="FFFF00"/>
                </a:solidFill>
              </a:rPr>
              <a:t>品の成分含有量は何ですか</a:t>
            </a:r>
            <a:r>
              <a:rPr lang="en-US" altLang="ja-JP" sz="1050" b="1" dirty="0" smtClean="0">
                <a:solidFill>
                  <a:srgbClr val="FFFF00"/>
                </a:solidFill>
              </a:rPr>
              <a:t>?</a:t>
            </a:r>
          </a:p>
          <a:p>
            <a:pPr marL="342900" indent="-342900"/>
            <a:r>
              <a:rPr lang="ja-JP" altLang="en-US" sz="1050" b="1" dirty="0" smtClean="0"/>
              <a:t>回答</a:t>
            </a:r>
            <a:r>
              <a:rPr lang="en-US" altLang="ja-JP" sz="1050" b="1" dirty="0" smtClean="0"/>
              <a:t>: </a:t>
            </a:r>
            <a:r>
              <a:rPr lang="ja-JP" altLang="en-US" sz="1050" b="1" dirty="0" smtClean="0"/>
              <a:t>当社の製品は、</a:t>
            </a:r>
            <a:r>
              <a:rPr lang="en-US" altLang="ja-JP" sz="1050" b="1" dirty="0" smtClean="0"/>
              <a:t>35% </a:t>
            </a:r>
            <a:r>
              <a:rPr lang="ja-JP" altLang="en-US" sz="1050" b="1" dirty="0" smtClean="0"/>
              <a:t>の竹繊維またはコーヒーかす、</a:t>
            </a:r>
            <a:r>
              <a:rPr lang="en-US" altLang="ja-JP" sz="1050" b="1" dirty="0" smtClean="0"/>
              <a:t>15% </a:t>
            </a:r>
            <a:r>
              <a:rPr lang="ja-JP" altLang="en-US" sz="1050" b="1" dirty="0" smtClean="0"/>
              <a:t>のコーンスターチ、</a:t>
            </a:r>
            <a:r>
              <a:rPr lang="en-US" altLang="ja-JP" sz="1050" b="1" dirty="0" smtClean="0"/>
              <a:t>15% </a:t>
            </a:r>
            <a:r>
              <a:rPr lang="ja-JP" altLang="en-US" sz="1050" b="1" dirty="0" smtClean="0"/>
              <a:t>の木材パルプ、および </a:t>
            </a:r>
            <a:r>
              <a:rPr lang="en-US" altLang="ja-JP" sz="1050" b="1" dirty="0" smtClean="0"/>
              <a:t>35% </a:t>
            </a:r>
            <a:r>
              <a:rPr lang="ja-JP" altLang="en-US" sz="1050" b="1" dirty="0" smtClean="0"/>
              <a:t>の樹</a:t>
            </a:r>
            <a:r>
              <a:rPr lang="ja-JP" altLang="en-US" sz="1050" b="1" dirty="0" smtClean="0"/>
              <a:t>脂と合成でできています。</a:t>
            </a:r>
            <a:endParaRPr lang="en-US" altLang="ja-JP" sz="1050" b="1" dirty="0" smtClean="0"/>
          </a:p>
          <a:p>
            <a:pPr marL="342900" indent="-342900"/>
            <a:endParaRPr lang="en-US" altLang="ja-JP" sz="1050" b="1" dirty="0" smtClean="0">
              <a:solidFill>
                <a:srgbClr val="FFFF00"/>
              </a:solidFill>
            </a:endParaRPr>
          </a:p>
          <a:p>
            <a:pPr marL="342900" indent="-342900"/>
            <a:r>
              <a:rPr lang="en-US" altLang="ja-JP" sz="1050" b="1" dirty="0" smtClean="0">
                <a:solidFill>
                  <a:srgbClr val="FFFF00"/>
                </a:solidFill>
              </a:rPr>
              <a:t>2.</a:t>
            </a:r>
            <a:r>
              <a:rPr lang="ja-JP" altLang="en-US" sz="1050" b="1" dirty="0" smtClean="0">
                <a:solidFill>
                  <a:srgbClr val="FFFF00"/>
                </a:solidFill>
              </a:rPr>
              <a:t>製</a:t>
            </a:r>
            <a:r>
              <a:rPr lang="ja-JP" altLang="en-US" sz="1050" b="1" dirty="0" smtClean="0">
                <a:solidFill>
                  <a:srgbClr val="FFFF00"/>
                </a:solidFill>
              </a:rPr>
              <a:t>品は完全に生分解性ですか</a:t>
            </a:r>
            <a:r>
              <a:rPr lang="en-US" altLang="ja-JP" sz="1050" b="1" dirty="0" smtClean="0">
                <a:solidFill>
                  <a:srgbClr val="FFFF00"/>
                </a:solidFill>
              </a:rPr>
              <a:t>?</a:t>
            </a:r>
          </a:p>
          <a:p>
            <a:pPr marL="342900" indent="-342900"/>
            <a:r>
              <a:rPr lang="ja-JP" altLang="en-US" sz="1050" b="1" dirty="0" smtClean="0"/>
              <a:t>回答</a:t>
            </a:r>
            <a:r>
              <a:rPr lang="en-US" altLang="ja-JP" sz="1050" b="1" dirty="0" smtClean="0"/>
              <a:t>: </a:t>
            </a:r>
            <a:r>
              <a:rPr lang="ja-JP" altLang="en-US" sz="1050" b="1" dirty="0" smtClean="0"/>
              <a:t>当社の製品の </a:t>
            </a:r>
            <a:r>
              <a:rPr lang="en-US" altLang="ja-JP" sz="1050" b="1" dirty="0" smtClean="0"/>
              <a:t>65% </a:t>
            </a:r>
            <a:r>
              <a:rPr lang="ja-JP" altLang="en-US" sz="1050" b="1" dirty="0" smtClean="0"/>
              <a:t>は分解可能です</a:t>
            </a:r>
            <a:r>
              <a:rPr lang="en-US" altLang="ja-JP" sz="1050" b="1" dirty="0" smtClean="0"/>
              <a:t>. </a:t>
            </a:r>
            <a:r>
              <a:rPr lang="ja-JP" altLang="en-US" sz="1050" b="1" dirty="0" smtClean="0"/>
              <a:t>現在の国際的な技術では、完全に分解可能な材料は開発されていません</a:t>
            </a:r>
            <a:r>
              <a:rPr lang="en-US" altLang="ja-JP" sz="1050" b="1" dirty="0" smtClean="0"/>
              <a:t>. </a:t>
            </a:r>
            <a:r>
              <a:rPr lang="ja-JP" altLang="en-US" sz="1050" b="1" dirty="0" smtClean="0"/>
              <a:t>別の </a:t>
            </a:r>
            <a:r>
              <a:rPr lang="en-US" altLang="ja-JP" sz="1050" b="1" dirty="0" smtClean="0"/>
              <a:t>PLA </a:t>
            </a:r>
            <a:r>
              <a:rPr lang="ja-JP" altLang="en-US" sz="1050" b="1" dirty="0" smtClean="0"/>
              <a:t>材料も、分解する前に特別な装置を使用して分解する必要があります</a:t>
            </a:r>
            <a:r>
              <a:rPr lang="en-US" altLang="ja-JP" sz="1050" b="1" dirty="0" smtClean="0"/>
              <a:t>. </a:t>
            </a:r>
            <a:r>
              <a:rPr lang="ja-JP" altLang="en-US" sz="1050" b="1" dirty="0" smtClean="0"/>
              <a:t>製品価格は高く</a:t>
            </a:r>
            <a:r>
              <a:rPr lang="ja-JP" altLang="en-US" sz="1050" b="1" dirty="0" smtClean="0"/>
              <a:t>、オリジナルデザイン製作が不現実的です。</a:t>
            </a:r>
            <a:endParaRPr lang="en-US" altLang="ja-JP" sz="1050" b="1" dirty="0" smtClean="0"/>
          </a:p>
          <a:p>
            <a:pPr marL="342900" indent="-342900"/>
            <a:endParaRPr lang="en-US" altLang="ja-JP" sz="1050" b="1" dirty="0" smtClean="0">
              <a:solidFill>
                <a:srgbClr val="FFFF00"/>
              </a:solidFill>
            </a:endParaRPr>
          </a:p>
          <a:p>
            <a:pPr marL="342900" indent="-342900"/>
            <a:r>
              <a:rPr lang="en-US" altLang="ja-JP" sz="1050" b="1" dirty="0" smtClean="0">
                <a:solidFill>
                  <a:srgbClr val="FFFF00"/>
                </a:solidFill>
              </a:rPr>
              <a:t>3.</a:t>
            </a:r>
            <a:r>
              <a:rPr lang="ja-JP" altLang="en-US" sz="1050" b="1" dirty="0" smtClean="0">
                <a:solidFill>
                  <a:srgbClr val="FFFF00"/>
                </a:solidFill>
              </a:rPr>
              <a:t>リ</a:t>
            </a:r>
            <a:r>
              <a:rPr lang="ja-JP" altLang="en-US" sz="1050" b="1" dirty="0" smtClean="0">
                <a:solidFill>
                  <a:srgbClr val="FFFF00"/>
                </a:solidFill>
              </a:rPr>
              <a:t>ードタイムはどのくらいですか</a:t>
            </a:r>
            <a:r>
              <a:rPr lang="ja-JP" altLang="en-US" sz="1050" b="1" dirty="0" smtClean="0">
                <a:solidFill>
                  <a:srgbClr val="FFFF00"/>
                </a:solidFill>
              </a:rPr>
              <a:t>？</a:t>
            </a:r>
            <a:endParaRPr lang="en-US" altLang="ja-JP" sz="1050" b="1" dirty="0" smtClean="0">
              <a:solidFill>
                <a:srgbClr val="FFFF00"/>
              </a:solidFill>
            </a:endParaRPr>
          </a:p>
          <a:p>
            <a:pPr marL="342900" indent="-342900"/>
            <a:r>
              <a:rPr lang="ja-JP" altLang="en-US" sz="1050" b="1" dirty="0" smtClean="0"/>
              <a:t>回答：</a:t>
            </a:r>
            <a:r>
              <a:rPr lang="en-US" altLang="ja-JP" sz="1050" b="1" dirty="0" smtClean="0"/>
              <a:t> </a:t>
            </a:r>
            <a:r>
              <a:rPr lang="ja-JP" altLang="en-US" sz="1050" b="1" dirty="0" smtClean="0"/>
              <a:t>通常の生産リードタイムは </a:t>
            </a:r>
            <a:r>
              <a:rPr lang="en-US" altLang="ja-JP" sz="1050" b="1" dirty="0" smtClean="0"/>
              <a:t>20 </a:t>
            </a:r>
            <a:r>
              <a:rPr lang="ja-JP" altLang="en-US" sz="1050" b="1" dirty="0" smtClean="0"/>
              <a:t>～ </a:t>
            </a:r>
            <a:r>
              <a:rPr lang="en-US" altLang="ja-JP" sz="1050" b="1" dirty="0" smtClean="0"/>
              <a:t>30 </a:t>
            </a:r>
            <a:r>
              <a:rPr lang="ja-JP" altLang="en-US" sz="1050" b="1" dirty="0" smtClean="0"/>
              <a:t>日程度です。</a:t>
            </a:r>
            <a:endParaRPr lang="en-US" altLang="ja-JP" sz="1050" b="1" dirty="0" smtClean="0"/>
          </a:p>
          <a:p>
            <a:pPr marL="342900" indent="-342900"/>
            <a:endParaRPr lang="en-US" altLang="ja-JP" sz="1050" b="1" dirty="0" smtClean="0">
              <a:solidFill>
                <a:srgbClr val="FFFF00"/>
              </a:solidFill>
            </a:endParaRPr>
          </a:p>
          <a:p>
            <a:pPr marL="342900" indent="-342900"/>
            <a:r>
              <a:rPr lang="en-US" altLang="ja-JP" sz="1050" b="1" dirty="0" smtClean="0">
                <a:solidFill>
                  <a:srgbClr val="FFFF00"/>
                </a:solidFill>
              </a:rPr>
              <a:t>4</a:t>
            </a:r>
            <a:r>
              <a:rPr lang="en-US" altLang="ja-JP" sz="1050" b="1" dirty="0" smtClean="0">
                <a:solidFill>
                  <a:srgbClr val="FFFF00"/>
                </a:solidFill>
              </a:rPr>
              <a:t>. </a:t>
            </a:r>
            <a:r>
              <a:rPr lang="ja-JP" altLang="en-US" sz="1050" b="1" dirty="0" smtClean="0">
                <a:solidFill>
                  <a:srgbClr val="FFFF00"/>
                </a:solidFill>
              </a:rPr>
              <a:t>製品をカスタマイズできますか</a:t>
            </a:r>
            <a:r>
              <a:rPr lang="en-US" altLang="ja-JP" sz="1050" b="1" dirty="0" smtClean="0">
                <a:solidFill>
                  <a:srgbClr val="FFFF00"/>
                </a:solidFill>
              </a:rPr>
              <a:t>?</a:t>
            </a:r>
          </a:p>
          <a:p>
            <a:pPr marL="342900" indent="-342900"/>
            <a:r>
              <a:rPr lang="ja-JP" altLang="en-US" sz="1050" b="1" dirty="0" smtClean="0"/>
              <a:t>回答：はい</a:t>
            </a:r>
            <a:r>
              <a:rPr lang="en-US" altLang="ja-JP" sz="1050" b="1" dirty="0" smtClean="0"/>
              <a:t>. </a:t>
            </a:r>
            <a:r>
              <a:rPr lang="ja-JP" altLang="en-US" sz="1050" b="1" dirty="0" smtClean="0"/>
              <a:t>形状、サイズ、色、デカール、ロゴ印刷、パッケージングなどは、顧客</a:t>
            </a:r>
            <a:r>
              <a:rPr lang="ja-JP" altLang="en-US" sz="1050" b="1" dirty="0" smtClean="0"/>
              <a:t>の</a:t>
            </a:r>
            <a:r>
              <a:rPr lang="ja-JP" altLang="en-US" sz="1050" b="1" dirty="0" smtClean="0"/>
              <a:t>リクエスト</a:t>
            </a:r>
            <a:r>
              <a:rPr lang="ja-JP" altLang="en-US" sz="1050" b="1" dirty="0" smtClean="0"/>
              <a:t>、</a:t>
            </a:r>
            <a:r>
              <a:rPr lang="ja-JP" altLang="en-US" sz="1050" b="1" dirty="0" smtClean="0"/>
              <a:t>型開きなどに応じてカスタマイズできます</a:t>
            </a:r>
            <a:r>
              <a:rPr lang="en-US" altLang="ja-JP" sz="1050" b="1" dirty="0" smtClean="0"/>
              <a:t>.</a:t>
            </a:r>
          </a:p>
          <a:p>
            <a:pPr marL="342900" indent="-342900">
              <a:buAutoNum type="arabicPeriod"/>
            </a:pPr>
            <a:endParaRPr lang="en-US" altLang="ja-JP" sz="1050" b="1" dirty="0" smtClean="0">
              <a:solidFill>
                <a:srgbClr val="FFFF00"/>
              </a:solidFill>
            </a:endParaRPr>
          </a:p>
          <a:p>
            <a:pPr marL="342900" indent="-342900"/>
            <a:r>
              <a:rPr lang="en-US" altLang="ja-JP" sz="1050" b="1" dirty="0" smtClean="0">
                <a:solidFill>
                  <a:srgbClr val="FFFF00"/>
                </a:solidFill>
              </a:rPr>
              <a:t>5</a:t>
            </a:r>
            <a:r>
              <a:rPr lang="en-US" altLang="ja-JP" sz="1050" b="1" dirty="0" smtClean="0">
                <a:solidFill>
                  <a:srgbClr val="FFFF00"/>
                </a:solidFill>
              </a:rPr>
              <a:t>.</a:t>
            </a:r>
            <a:r>
              <a:rPr lang="ja-JP" altLang="en-US" sz="1050" b="1" dirty="0" smtClean="0">
                <a:solidFill>
                  <a:srgbClr val="FFFF00"/>
                </a:solidFill>
              </a:rPr>
              <a:t>製品のテストレポートはありますか</a:t>
            </a:r>
            <a:r>
              <a:rPr lang="en-US" altLang="ja-JP" sz="1050" b="1" dirty="0" smtClean="0">
                <a:solidFill>
                  <a:srgbClr val="FFFF00"/>
                </a:solidFill>
              </a:rPr>
              <a:t>?</a:t>
            </a:r>
          </a:p>
          <a:p>
            <a:pPr marL="342900" indent="-342900"/>
            <a:r>
              <a:rPr lang="ja-JP" altLang="en-US" sz="1050" b="1" dirty="0" smtClean="0"/>
              <a:t>回答</a:t>
            </a:r>
            <a:r>
              <a:rPr lang="en-US" altLang="ja-JP" sz="1050" b="1" dirty="0" smtClean="0"/>
              <a:t>: </a:t>
            </a:r>
            <a:r>
              <a:rPr lang="ja-JP" altLang="en-US" sz="1050" b="1" dirty="0" smtClean="0"/>
              <a:t>当社の製品には、</a:t>
            </a:r>
            <a:r>
              <a:rPr lang="en-US" altLang="ja-JP" sz="1050" b="1" dirty="0" smtClean="0"/>
              <a:t>SGS</a:t>
            </a:r>
            <a:r>
              <a:rPr lang="ja-JP" altLang="en-US" sz="1050" b="1" dirty="0" smtClean="0"/>
              <a:t>、</a:t>
            </a:r>
            <a:r>
              <a:rPr lang="en-US" altLang="ja-JP" sz="1050" b="1" dirty="0" smtClean="0"/>
              <a:t>FDA </a:t>
            </a:r>
            <a:r>
              <a:rPr lang="ja-JP" altLang="en-US" sz="1050" b="1" dirty="0" smtClean="0"/>
              <a:t>のテスト レポートが付属しています</a:t>
            </a:r>
            <a:r>
              <a:rPr lang="ja-JP" altLang="en-US" sz="1050" b="1" dirty="0" smtClean="0"/>
              <a:t>。</a:t>
            </a:r>
            <a:endParaRPr lang="en-US" altLang="ja-JP" sz="1050" b="1" dirty="0" smtClean="0"/>
          </a:p>
          <a:p>
            <a:pPr marL="342900" indent="-342900">
              <a:buAutoNum type="arabicPeriod"/>
            </a:pPr>
            <a:endParaRPr lang="en-US" altLang="ja-JP" sz="1050" b="1" dirty="0" smtClean="0">
              <a:solidFill>
                <a:srgbClr val="FFFF00"/>
              </a:solidFill>
            </a:endParaRPr>
          </a:p>
          <a:p>
            <a:pPr marL="342900" indent="-342900"/>
            <a:r>
              <a:rPr lang="en-US" altLang="ja-JP" sz="1050" b="1" dirty="0" smtClean="0">
                <a:solidFill>
                  <a:srgbClr val="FFFF00"/>
                </a:solidFill>
              </a:rPr>
              <a:t>6</a:t>
            </a:r>
            <a:r>
              <a:rPr lang="en-US" altLang="ja-JP" sz="1050" b="1" dirty="0" smtClean="0">
                <a:solidFill>
                  <a:srgbClr val="FFFF00"/>
                </a:solidFill>
              </a:rPr>
              <a:t>. </a:t>
            </a:r>
            <a:r>
              <a:rPr lang="ja-JP" altLang="en-US" sz="1050" b="1" dirty="0" smtClean="0">
                <a:solidFill>
                  <a:srgbClr val="FFFF00"/>
                </a:solidFill>
              </a:rPr>
              <a:t>ご注文の流れは</a:t>
            </a:r>
            <a:r>
              <a:rPr lang="ja-JP" altLang="en-US" sz="1050" b="1" dirty="0" smtClean="0">
                <a:solidFill>
                  <a:srgbClr val="FFFF00"/>
                </a:solidFill>
              </a:rPr>
              <a:t>？</a:t>
            </a:r>
            <a:endParaRPr lang="en-US" altLang="ja-JP" sz="1050" b="1" dirty="0" smtClean="0">
              <a:solidFill>
                <a:srgbClr val="FFFF00"/>
              </a:solidFill>
            </a:endParaRPr>
          </a:p>
          <a:p>
            <a:pPr marL="342900" indent="-342900"/>
            <a:r>
              <a:rPr lang="ja-JP" altLang="en-US" sz="1050" b="1" dirty="0" smtClean="0"/>
              <a:t>回答</a:t>
            </a:r>
            <a:r>
              <a:rPr lang="ja-JP" altLang="en-US" sz="1050" b="1" dirty="0" smtClean="0"/>
              <a:t>：商品型番確認、花紙デザイン案確認、校正料支払い、校正、サンプル送付、サンプル確認、保証金支払い、量産、残金支払い、発送。</a:t>
            </a:r>
            <a:endParaRPr lang="zh-CN" altLang="en-US" sz="1050"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9064" y="328107"/>
            <a:ext cx="6745898" cy="561692"/>
          </a:xfrm>
          <a:prstGeom prst="rect">
            <a:avLst/>
          </a:prstGeom>
          <a:noFill/>
        </p:spPr>
        <p:txBody>
          <a:bodyPr wrap="square" lIns="68580" tIns="34290" rIns="68580" bIns="34290" rtlCol="0">
            <a:spAutoFit/>
          </a:bodyPr>
          <a:lstStyle/>
          <a:p>
            <a:pPr algn="ctr"/>
            <a:r>
              <a:rPr lang="ja-JP" altLang="en-US" sz="3200" b="1" dirty="0" smtClean="0">
                <a:latin typeface="微软雅黑" panose="020B0503020204020204" pitchFamily="34" charset="-122"/>
                <a:ea typeface="微软雅黑" panose="020B0503020204020204" pitchFamily="34" charset="-122"/>
              </a:rPr>
              <a:t>私</a:t>
            </a:r>
            <a:r>
              <a:rPr lang="ja-JP" altLang="en-US" sz="3200" b="1" dirty="0" smtClean="0">
                <a:latin typeface="微软雅黑" panose="020B0503020204020204" pitchFamily="34" charset="-122"/>
                <a:ea typeface="微软雅黑" panose="020B0503020204020204" pitchFamily="34" charset="-122"/>
              </a:rPr>
              <a:t>たちは何</a:t>
            </a:r>
            <a:r>
              <a:rPr lang="ja-JP" altLang="en-US" sz="3200" b="1" dirty="0" smtClean="0">
                <a:latin typeface="微软雅黑" panose="020B0503020204020204" pitchFamily="34" charset="-122"/>
                <a:ea typeface="微软雅黑" panose="020B0503020204020204" pitchFamily="34" charset="-122"/>
              </a:rPr>
              <a:t>を提供できますか？</a:t>
            </a:r>
            <a:endParaRPr lang="en-US" sz="3200" b="1" dirty="0">
              <a:latin typeface="微软雅黑" panose="020B0503020204020204" pitchFamily="34" charset="-122"/>
              <a:ea typeface="微软雅黑" panose="020B0503020204020204" pitchFamily="34" charset="-122"/>
            </a:endParaRPr>
          </a:p>
        </p:txBody>
      </p:sp>
      <p:sp>
        <p:nvSpPr>
          <p:cNvPr id="3" name="TextBox 2"/>
          <p:cNvSpPr txBox="1"/>
          <p:nvPr/>
        </p:nvSpPr>
        <p:spPr>
          <a:xfrm>
            <a:off x="1238994" y="979028"/>
            <a:ext cx="7315457" cy="4085734"/>
          </a:xfrm>
          <a:prstGeom prst="rect">
            <a:avLst/>
          </a:prstGeom>
          <a:noFill/>
        </p:spPr>
        <p:txBody>
          <a:bodyPr wrap="square" lIns="68580" tIns="34290" rIns="68580" bIns="34290" rtlCol="0">
            <a:spAutoFit/>
          </a:bodyPr>
          <a:lstStyle/>
          <a:p>
            <a:pPr marL="342900" indent="-342900">
              <a:lnSpc>
                <a:spcPct val="150000"/>
              </a:lnSpc>
            </a:pPr>
            <a:r>
              <a:rPr lang="en-US" altLang="ja-JP" sz="1800" b="1" dirty="0" smtClean="0"/>
              <a:t>1.</a:t>
            </a:r>
            <a:r>
              <a:rPr lang="ja-JP" altLang="en-US" sz="1800" b="1" dirty="0" smtClean="0"/>
              <a:t>環</a:t>
            </a:r>
            <a:r>
              <a:rPr lang="ja-JP" altLang="en-US" sz="1800" b="1" dirty="0" smtClean="0"/>
              <a:t>境保護の傾向に沿った生分解性材料で作られた家庭用品、ギフト、</a:t>
            </a:r>
            <a:r>
              <a:rPr lang="ja-JP" altLang="en-US" sz="1800" b="1" dirty="0" smtClean="0"/>
              <a:t>景品。</a:t>
            </a:r>
            <a:endParaRPr lang="en-US" altLang="ja-JP" sz="1800" b="1" dirty="0" smtClean="0"/>
          </a:p>
          <a:p>
            <a:pPr marL="342900" indent="-342900">
              <a:lnSpc>
                <a:spcPct val="150000"/>
              </a:lnSpc>
            </a:pPr>
            <a:r>
              <a:rPr lang="en-US" altLang="ja-JP" sz="1800" b="1" dirty="0" smtClean="0"/>
              <a:t>2.</a:t>
            </a:r>
            <a:r>
              <a:rPr lang="ja-JP" altLang="en-US" sz="1800" b="1" dirty="0" smtClean="0"/>
              <a:t>注文</a:t>
            </a:r>
            <a:r>
              <a:rPr lang="ja-JP" altLang="en-US" sz="1800" b="1" dirty="0" smtClean="0"/>
              <a:t>は顧客の要件に応じてカスタマイズできます </a:t>
            </a:r>
            <a:r>
              <a:rPr lang="en-US" altLang="ja-JP" sz="1800" b="1" dirty="0" smtClean="0"/>
              <a:t>OEM &amp; ODM </a:t>
            </a:r>
            <a:r>
              <a:rPr lang="ja-JP" altLang="en-US" sz="1800" b="1" dirty="0" smtClean="0"/>
              <a:t>。</a:t>
            </a:r>
            <a:endParaRPr lang="en-US" altLang="ja-JP" sz="1800" b="1" dirty="0" smtClean="0"/>
          </a:p>
          <a:p>
            <a:pPr marL="342900" indent="-342900">
              <a:lnSpc>
                <a:spcPct val="150000"/>
              </a:lnSpc>
            </a:pPr>
            <a:r>
              <a:rPr lang="en-US" altLang="ja-JP" sz="1800" b="1" dirty="0" smtClean="0"/>
              <a:t>3.</a:t>
            </a:r>
            <a:r>
              <a:rPr lang="ja-JP" altLang="en-US" sz="1800" b="1" dirty="0" smtClean="0"/>
              <a:t>注文</a:t>
            </a:r>
            <a:r>
              <a:rPr lang="ja-JP" altLang="en-US" sz="1800" b="1" dirty="0" smtClean="0"/>
              <a:t>低</a:t>
            </a:r>
            <a:r>
              <a:rPr lang="en-US" altLang="ja-JP" sz="1800" b="1" dirty="0" smtClean="0"/>
              <a:t>MOQ</a:t>
            </a:r>
            <a:r>
              <a:rPr lang="ja-JP" altLang="en-US" sz="1800" b="1" dirty="0" smtClean="0"/>
              <a:t>、最低</a:t>
            </a:r>
            <a:r>
              <a:rPr lang="en-US" altLang="ja-JP" sz="1800" b="1" dirty="0" smtClean="0"/>
              <a:t>1000PCS/SKU</a:t>
            </a:r>
            <a:r>
              <a:rPr lang="ja-JP" altLang="en-US" sz="1800" b="1" dirty="0" smtClean="0"/>
              <a:t>。</a:t>
            </a:r>
            <a:endParaRPr lang="en-US" altLang="ja-JP" sz="1800" b="1" dirty="0" smtClean="0"/>
          </a:p>
          <a:p>
            <a:pPr marL="342900" indent="-342900">
              <a:lnSpc>
                <a:spcPct val="150000"/>
              </a:lnSpc>
            </a:pPr>
            <a:r>
              <a:rPr lang="en-US" altLang="ja-JP" sz="1800" b="1" dirty="0" smtClean="0"/>
              <a:t>4.</a:t>
            </a:r>
            <a:r>
              <a:rPr lang="ja-JP" altLang="en-US" sz="1800" b="1" dirty="0" smtClean="0"/>
              <a:t>包装</a:t>
            </a:r>
            <a:r>
              <a:rPr lang="ja-JP" altLang="en-US" sz="1800" b="1" dirty="0" smtClean="0"/>
              <a:t>サービス、ラベリングサー</a:t>
            </a:r>
            <a:r>
              <a:rPr lang="ja-JP" altLang="en-US" sz="1800" b="1" dirty="0" smtClean="0"/>
              <a:t>ビス。</a:t>
            </a:r>
            <a:endParaRPr lang="en-US" altLang="ja-JP" sz="1800" b="1" dirty="0" smtClean="0"/>
          </a:p>
          <a:p>
            <a:pPr marL="342900" indent="-342900">
              <a:lnSpc>
                <a:spcPct val="150000"/>
              </a:lnSpc>
            </a:pPr>
            <a:r>
              <a:rPr lang="en-US" altLang="ja-JP" sz="1800" b="1" dirty="0" smtClean="0"/>
              <a:t>5.</a:t>
            </a:r>
            <a:r>
              <a:rPr lang="ja-JP" altLang="en-US" sz="1800" b="1" dirty="0" smtClean="0"/>
              <a:t>専門の国内貿易</a:t>
            </a:r>
            <a:r>
              <a:rPr lang="ja-JP" altLang="en-US" sz="1800" b="1" dirty="0" smtClean="0"/>
              <a:t>、国際貿</a:t>
            </a:r>
            <a:r>
              <a:rPr lang="ja-JP" altLang="en-US" sz="1800" b="1" dirty="0" smtClean="0"/>
              <a:t>易チームの</a:t>
            </a:r>
            <a:r>
              <a:rPr lang="en-US" altLang="ja-JP" sz="1800" b="1" dirty="0" smtClean="0"/>
              <a:t>1</a:t>
            </a:r>
            <a:r>
              <a:rPr lang="ja-JP" altLang="en-US" sz="1800" b="1" dirty="0" smtClean="0"/>
              <a:t>対</a:t>
            </a:r>
            <a:r>
              <a:rPr lang="en-US" altLang="ja-JP" sz="1800" b="1" dirty="0" smtClean="0"/>
              <a:t>1</a:t>
            </a:r>
            <a:r>
              <a:rPr lang="ja-JP" altLang="en-US" sz="1800" b="1" dirty="0" smtClean="0"/>
              <a:t>のフォローアップ返</a:t>
            </a:r>
            <a:r>
              <a:rPr lang="ja-JP" altLang="en-US" sz="1800" b="1" dirty="0" smtClean="0"/>
              <a:t>信。</a:t>
            </a:r>
            <a:endParaRPr lang="en-US" altLang="ja-JP" sz="1800" b="1" dirty="0" smtClean="0"/>
          </a:p>
          <a:p>
            <a:pPr marL="342900" indent="-342900">
              <a:lnSpc>
                <a:spcPct val="150000"/>
              </a:lnSpc>
            </a:pPr>
            <a:r>
              <a:rPr lang="en-US" altLang="ja-JP" sz="1800" b="1" dirty="0" smtClean="0"/>
              <a:t>6</a:t>
            </a:r>
            <a:r>
              <a:rPr lang="en-US" altLang="ja-JP" sz="1800" b="1" dirty="0" smtClean="0"/>
              <a:t>.</a:t>
            </a:r>
            <a:r>
              <a:rPr lang="ja-JP" altLang="en-US" sz="1800" b="1" dirty="0" smtClean="0"/>
              <a:t>商品のコピーライティング・プロモーション、写真・動画撮影サー</a:t>
            </a:r>
            <a:r>
              <a:rPr lang="ja-JP" altLang="en-US" sz="1800" b="1" dirty="0" smtClean="0"/>
              <a:t>ビス。</a:t>
            </a:r>
            <a:endParaRPr lang="en-US" altLang="ja-JP" sz="1800" b="1" dirty="0" smtClean="0"/>
          </a:p>
          <a:p>
            <a:pPr marL="342900" indent="-342900">
              <a:lnSpc>
                <a:spcPct val="150000"/>
              </a:lnSpc>
            </a:pPr>
            <a:r>
              <a:rPr lang="en-US" altLang="ja-JP" sz="1800" b="1" dirty="0" smtClean="0"/>
              <a:t>7</a:t>
            </a:r>
            <a:r>
              <a:rPr lang="en-US" altLang="ja-JP" sz="1800" b="1" dirty="0" smtClean="0"/>
              <a:t>. </a:t>
            </a:r>
            <a:r>
              <a:rPr lang="ja-JP" altLang="en-US" sz="1800" b="1" dirty="0" smtClean="0"/>
              <a:t>市</a:t>
            </a:r>
            <a:r>
              <a:rPr lang="ja-JP" altLang="en-US" sz="1800" b="1" dirty="0" smtClean="0"/>
              <a:t>場動</a:t>
            </a:r>
            <a:r>
              <a:rPr lang="ja-JP" altLang="en-US" sz="1800" b="1" dirty="0" smtClean="0"/>
              <a:t>向に沿う提案、企画。</a:t>
            </a:r>
            <a:endParaRPr lang="en-US" altLang="ja-JP" sz="1800" b="1" dirty="0" smtClean="0"/>
          </a:p>
          <a:p>
            <a:pPr marL="342900" indent="-342900">
              <a:lnSpc>
                <a:spcPct val="150000"/>
              </a:lnSpc>
            </a:pPr>
            <a:r>
              <a:rPr lang="en-US" altLang="ja-JP" sz="1800" b="1" dirty="0" smtClean="0"/>
              <a:t>8.</a:t>
            </a:r>
            <a:r>
              <a:rPr lang="ja-JP" altLang="en-US" sz="1800" b="1" dirty="0" smtClean="0"/>
              <a:t> 最</a:t>
            </a:r>
            <a:r>
              <a:rPr lang="ja-JP" altLang="en-US" sz="1800" b="1" dirty="0" smtClean="0"/>
              <a:t>もプロフェッショナルな製品を最低価格で提供することを保証します。</a:t>
            </a:r>
            <a:endParaRPr lang="en-US" altLang="zh-CN" sz="1800" b="1" dirty="0"/>
          </a:p>
          <a:p>
            <a:pPr marL="342900" indent="-342900"/>
            <a:endParaRPr lang="en-US" altLang="zh-CN" sz="1800" b="1" dirty="0"/>
          </a:p>
        </p:txBody>
      </p:sp>
      <p:pic>
        <p:nvPicPr>
          <p:cNvPr id="5" name="Picture 2"/>
          <p:cNvPicPr>
            <a:picLocks noChangeAspect="1" noChangeArrowheads="1"/>
          </p:cNvPicPr>
          <p:nvPr/>
        </p:nvPicPr>
        <p:blipFill>
          <a:blip r:embed="rId2"/>
          <a:srcRect/>
          <a:stretch>
            <a:fillRect/>
          </a:stretch>
        </p:blipFill>
        <p:spPr bwMode="auto">
          <a:xfrm>
            <a:off x="0" y="0"/>
            <a:ext cx="747841" cy="567328"/>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1880" y="1861007"/>
            <a:ext cx="4603476" cy="807913"/>
          </a:xfrm>
          <a:prstGeom prst="rect">
            <a:avLst/>
          </a:prstGeom>
          <a:noFill/>
        </p:spPr>
        <p:txBody>
          <a:bodyPr wrap="square" lIns="68580" tIns="34290" rIns="68580" bIns="34290" rtlCol="0">
            <a:spAutoFit/>
          </a:bodyPr>
          <a:lstStyle/>
          <a:p>
            <a:pPr algn="ctr"/>
            <a:r>
              <a:rPr lang="ja-JP" altLang="en-US" sz="4800" b="1" dirty="0" smtClean="0">
                <a:latin typeface="微软雅黑" panose="020B0503020204020204" pitchFamily="34" charset="-122"/>
                <a:ea typeface="微软雅黑" panose="020B0503020204020204" pitchFamily="34" charset="-122"/>
              </a:rPr>
              <a:t>商品の</a:t>
            </a:r>
            <a:r>
              <a:rPr lang="ja-JP" altLang="en-US" sz="4800" b="1" dirty="0" smtClean="0">
                <a:latin typeface="微软雅黑" panose="020B0503020204020204" pitchFamily="34" charset="-122"/>
                <a:ea typeface="微软雅黑" panose="020B0503020204020204" pitchFamily="34" charset="-122"/>
              </a:rPr>
              <a:t>一</a:t>
            </a:r>
            <a:r>
              <a:rPr lang="ja-JP" altLang="en-US" sz="4800" b="1" dirty="0" smtClean="0">
                <a:latin typeface="微软雅黑" panose="020B0503020204020204" pitchFamily="34" charset="-122"/>
                <a:ea typeface="微软雅黑" panose="020B0503020204020204" pitchFamily="34" charset="-122"/>
              </a:rPr>
              <a:t>部</a:t>
            </a:r>
            <a:r>
              <a:rPr lang="ja-JP" altLang="en-US" sz="4800" b="1" dirty="0" smtClean="0">
                <a:latin typeface="微软雅黑" panose="020B0503020204020204" pitchFamily="34" charset="-122"/>
                <a:ea typeface="微软雅黑" panose="020B0503020204020204" pitchFamily="34" charset="-122"/>
              </a:rPr>
              <a:t>開示</a:t>
            </a:r>
            <a:endParaRPr lang="en-US" altLang="zh-CN" sz="4800" b="1" dirty="0">
              <a:latin typeface="微软雅黑" panose="020B0503020204020204" pitchFamily="34" charset="-122"/>
              <a:ea typeface="微软雅黑" panose="020B0503020204020204" pitchFamily="34" charset="-122"/>
            </a:endParaRPr>
          </a:p>
        </p:txBody>
      </p:sp>
      <p:pic>
        <p:nvPicPr>
          <p:cNvPr id="4" name="Picture 2"/>
          <p:cNvPicPr>
            <a:picLocks noChangeAspect="1" noChangeArrowheads="1"/>
          </p:cNvPicPr>
          <p:nvPr/>
        </p:nvPicPr>
        <p:blipFill>
          <a:blip r:embed="rId2"/>
          <a:srcRect/>
          <a:stretch>
            <a:fillRect/>
          </a:stretch>
        </p:blipFill>
        <p:spPr bwMode="auto">
          <a:xfrm>
            <a:off x="0" y="0"/>
            <a:ext cx="747841" cy="567328"/>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00299" y="191233"/>
            <a:ext cx="3692769" cy="623248"/>
          </a:xfrm>
          <a:prstGeom prst="rect">
            <a:avLst/>
          </a:prstGeom>
          <a:noFill/>
        </p:spPr>
        <p:txBody>
          <a:bodyPr wrap="square" lIns="68580" tIns="34290" rIns="68580" bIns="34290" rtlCol="0">
            <a:spAutoFit/>
          </a:bodyPr>
          <a:lstStyle/>
          <a:p>
            <a:pPr algn="ctr"/>
            <a:r>
              <a:rPr lang="zh-CN" altLang="en-US" sz="3600" b="1" dirty="0" smtClean="0">
                <a:latin typeface="微软雅黑" panose="020B0503020204020204" pitchFamily="34" charset="-122"/>
                <a:ea typeface="微软雅黑" panose="020B0503020204020204" pitchFamily="34" charset="-122"/>
              </a:rPr>
              <a:t>竹</a:t>
            </a:r>
            <a:r>
              <a:rPr lang="ja-JP" altLang="en-US" sz="3600" b="1" dirty="0" smtClean="0">
                <a:latin typeface="微软雅黑" panose="020B0503020204020204" pitchFamily="34" charset="-122"/>
                <a:ea typeface="微软雅黑" panose="020B0503020204020204" pitchFamily="34" charset="-122"/>
              </a:rPr>
              <a:t>繊</a:t>
            </a:r>
            <a:r>
              <a:rPr lang="ja-JP" altLang="en-US" sz="3600" b="1" dirty="0" smtClean="0">
                <a:latin typeface="微软雅黑" panose="020B0503020204020204" pitchFamily="34" charset="-122"/>
                <a:ea typeface="微软雅黑" panose="020B0503020204020204" pitchFamily="34" charset="-122"/>
              </a:rPr>
              <a:t>維</a:t>
            </a:r>
            <a:r>
              <a:rPr lang="ja-JP" altLang="en-US" sz="3600" b="1" dirty="0" smtClean="0">
                <a:latin typeface="微软雅黑" panose="020B0503020204020204" pitchFamily="34" charset="-122"/>
                <a:ea typeface="微软雅黑" panose="020B0503020204020204" pitchFamily="34" charset="-122"/>
              </a:rPr>
              <a:t>茶わん</a:t>
            </a:r>
            <a:endParaRPr lang="en-US" altLang="zh-CN" sz="3600" b="1" dirty="0">
              <a:latin typeface="微软雅黑" panose="020B0503020204020204" pitchFamily="34" charset="-122"/>
              <a:ea typeface="微软雅黑" panose="020B0503020204020204" pitchFamily="34" charset="-122"/>
            </a:endParaRPr>
          </a:p>
        </p:txBody>
      </p:sp>
      <p:pic>
        <p:nvPicPr>
          <p:cNvPr id="5" name="图片 4" descr="微信图片_20190519171730.jpg"/>
          <p:cNvPicPr>
            <a:picLocks noChangeAspect="1"/>
          </p:cNvPicPr>
          <p:nvPr/>
        </p:nvPicPr>
        <p:blipFill>
          <a:blip r:embed="rId2" cstate="print"/>
          <a:stretch>
            <a:fillRect/>
          </a:stretch>
        </p:blipFill>
        <p:spPr>
          <a:xfrm>
            <a:off x="389530" y="922237"/>
            <a:ext cx="2875721" cy="2875721"/>
          </a:xfrm>
          <a:prstGeom prst="rect">
            <a:avLst/>
          </a:prstGeom>
        </p:spPr>
      </p:pic>
      <p:sp>
        <p:nvSpPr>
          <p:cNvPr id="3" name="TextBox 2"/>
          <p:cNvSpPr txBox="1"/>
          <p:nvPr/>
        </p:nvSpPr>
        <p:spPr>
          <a:xfrm>
            <a:off x="3571459" y="1177572"/>
            <a:ext cx="4856924" cy="2246769"/>
          </a:xfrm>
          <a:prstGeom prst="rect">
            <a:avLst/>
          </a:prstGeom>
          <a:noFill/>
        </p:spPr>
        <p:txBody>
          <a:bodyPr wrap="square" rtlCol="0">
            <a:spAutoFit/>
          </a:bodyPr>
          <a:lstStyle/>
          <a:p>
            <a:r>
              <a:rPr lang="ja-JP" altLang="en-US" dirty="0" smtClean="0"/>
              <a:t>サイズ</a:t>
            </a:r>
            <a:r>
              <a:rPr lang="en-US" altLang="zh-CN" dirty="0" smtClean="0"/>
              <a:t>1</a:t>
            </a:r>
            <a:r>
              <a:rPr lang="zh-CN" altLang="en-US" dirty="0" smtClean="0"/>
              <a:t>：</a:t>
            </a:r>
            <a:r>
              <a:rPr lang="en-US" altLang="zh-CN" dirty="0" smtClean="0"/>
              <a:t>D14*H7cm   </a:t>
            </a:r>
            <a:r>
              <a:rPr lang="en-US" altLang="zh-CN" dirty="0" smtClean="0"/>
              <a:t>138</a:t>
            </a:r>
            <a:r>
              <a:rPr lang="ja-JP" altLang="en-US" dirty="0" smtClean="0"/>
              <a:t>ｇ</a:t>
            </a:r>
            <a:endParaRPr lang="en-US" altLang="zh-CN" dirty="0" smtClean="0"/>
          </a:p>
          <a:p>
            <a:r>
              <a:rPr lang="ja-JP" altLang="en-US" dirty="0" smtClean="0"/>
              <a:t>サイズ</a:t>
            </a:r>
            <a:r>
              <a:rPr lang="en-US" altLang="zh-CN" dirty="0" smtClean="0"/>
              <a:t>2</a:t>
            </a:r>
            <a:r>
              <a:rPr lang="zh-CN" altLang="en-US" dirty="0" smtClean="0"/>
              <a:t>：</a:t>
            </a:r>
            <a:r>
              <a:rPr lang="en-US" altLang="zh-CN" dirty="0" smtClean="0"/>
              <a:t>D25*H11.5cm   </a:t>
            </a:r>
            <a:r>
              <a:rPr lang="en-US" altLang="zh-CN" dirty="0" smtClean="0"/>
              <a:t>365</a:t>
            </a:r>
            <a:r>
              <a:rPr lang="ja-JP" altLang="en-US" dirty="0" smtClean="0"/>
              <a:t>ｇ</a:t>
            </a:r>
            <a:endParaRPr lang="en-US" altLang="zh-CN" dirty="0" smtClean="0"/>
          </a:p>
          <a:p>
            <a:r>
              <a:rPr lang="ja-JP" altLang="en-US" dirty="0" smtClean="0"/>
              <a:t>デザインはオリジナル可能。</a:t>
            </a:r>
            <a:endParaRPr lang="en-US" altLang="ja-JP" dirty="0" smtClean="0"/>
          </a:p>
          <a:p>
            <a:endParaRPr lang="en-US" altLang="zh-CN" dirty="0"/>
          </a:p>
          <a:p>
            <a:r>
              <a:rPr lang="ja-JP" altLang="en-US" dirty="0" smtClean="0"/>
              <a:t>ノーマル梱包</a:t>
            </a:r>
            <a:r>
              <a:rPr lang="zh-CN" altLang="en-US" dirty="0" smtClean="0"/>
              <a:t>：</a:t>
            </a:r>
            <a:r>
              <a:rPr lang="ja-JP" altLang="en-US" dirty="0" smtClean="0"/>
              <a:t>シェリー</a:t>
            </a:r>
            <a:r>
              <a:rPr lang="ja-JP" altLang="en-US" dirty="0" smtClean="0"/>
              <a:t>紙にて分</a:t>
            </a:r>
            <a:r>
              <a:rPr lang="ja-JP" altLang="en-US" dirty="0" smtClean="0"/>
              <a:t>別</a:t>
            </a:r>
            <a:r>
              <a:rPr lang="ja-JP" altLang="en-US" dirty="0" smtClean="0"/>
              <a:t>し、エッグパッキング。</a:t>
            </a:r>
            <a:endParaRPr lang="en-US" altLang="ja-JP" dirty="0" smtClean="0"/>
          </a:p>
          <a:p>
            <a:endParaRPr lang="en-US" altLang="zh-CN" dirty="0" smtClean="0"/>
          </a:p>
          <a:p>
            <a:r>
              <a:rPr lang="zh-CN" altLang="en-US" dirty="0" smtClean="0"/>
              <a:t>尺寸</a:t>
            </a:r>
            <a:r>
              <a:rPr lang="en-US" altLang="zh-CN" dirty="0" smtClean="0"/>
              <a:t>1</a:t>
            </a:r>
            <a:r>
              <a:rPr lang="zh-CN" altLang="en-US" dirty="0" smtClean="0"/>
              <a:t>：</a:t>
            </a:r>
            <a:r>
              <a:rPr lang="en-US" altLang="zh-CN" dirty="0" smtClean="0"/>
              <a:t>60pcs/ctn</a:t>
            </a:r>
            <a:r>
              <a:rPr lang="zh-CN" altLang="en-US" dirty="0" smtClean="0"/>
              <a:t>    </a:t>
            </a:r>
            <a:r>
              <a:rPr lang="en-US" altLang="zh-CN" dirty="0" smtClean="0"/>
              <a:t>30*30*43.5CM   GW/10.3KG </a:t>
            </a:r>
          </a:p>
          <a:p>
            <a:endParaRPr lang="en-US" altLang="zh-CN" dirty="0"/>
          </a:p>
          <a:p>
            <a:r>
              <a:rPr lang="zh-CN" altLang="en-US" dirty="0" smtClean="0"/>
              <a:t>尺</a:t>
            </a:r>
            <a:r>
              <a:rPr lang="zh-CN" altLang="en-US" dirty="0"/>
              <a:t>寸</a:t>
            </a:r>
            <a:r>
              <a:rPr lang="en-US" altLang="zh-CN" dirty="0"/>
              <a:t>2</a:t>
            </a:r>
            <a:r>
              <a:rPr lang="zh-CN" altLang="en-US" dirty="0"/>
              <a:t>：</a:t>
            </a:r>
            <a:r>
              <a:rPr lang="en-US" altLang="zh-CN" dirty="0"/>
              <a:t>30pcs/ctn    52*26*22.5cm  </a:t>
            </a:r>
            <a:r>
              <a:rPr lang="en-US" altLang="zh-CN" dirty="0" smtClean="0"/>
              <a:t> GW/13KG </a:t>
            </a:r>
            <a:endParaRPr lang="en-US" altLang="zh-CN" dirty="0"/>
          </a:p>
          <a:p>
            <a:endParaRPr lang="zh-CN" altLang="en-US" dirty="0"/>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91808" y="3260035"/>
            <a:ext cx="2929594" cy="170953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2"/>
          <p:cNvPicPr>
            <a:picLocks noChangeAspect="1" noChangeArrowheads="1"/>
          </p:cNvPicPr>
          <p:nvPr/>
        </p:nvPicPr>
        <p:blipFill>
          <a:blip r:embed="rId4"/>
          <a:srcRect/>
          <a:stretch>
            <a:fillRect/>
          </a:stretch>
        </p:blipFill>
        <p:spPr bwMode="auto">
          <a:xfrm>
            <a:off x="0" y="0"/>
            <a:ext cx="747841" cy="567328"/>
          </a:xfrm>
          <a:prstGeom prst="rect">
            <a:avLst/>
          </a:prstGeom>
          <a:noFill/>
          <a:ln w="9525">
            <a:noFill/>
            <a:miter lim="800000"/>
            <a:headEnd/>
            <a:tailEnd/>
          </a:ln>
          <a:effectLst/>
        </p:spPr>
      </p:pic>
    </p:spTree>
    <p:extLst>
      <p:ext uri="{BB962C8B-B14F-4D97-AF65-F5344CB8AC3E}">
        <p14:creationId xmlns:p14="http://schemas.microsoft.com/office/powerpoint/2010/main" xmlns="" val="2978972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00299" y="191233"/>
            <a:ext cx="3692769" cy="623248"/>
          </a:xfrm>
          <a:prstGeom prst="rect">
            <a:avLst/>
          </a:prstGeom>
          <a:noFill/>
        </p:spPr>
        <p:txBody>
          <a:bodyPr wrap="square" lIns="68580" tIns="34290" rIns="68580" bIns="34290" rtlCol="0">
            <a:spAutoFit/>
          </a:bodyPr>
          <a:lstStyle/>
          <a:p>
            <a:pPr algn="ctr"/>
            <a:r>
              <a:rPr lang="zh-CN" altLang="en-US" sz="3600" b="1" dirty="0" smtClean="0">
                <a:latin typeface="微软雅黑" panose="020B0503020204020204" pitchFamily="34" charset="-122"/>
                <a:ea typeface="微软雅黑" panose="020B0503020204020204" pitchFamily="34" charset="-122"/>
              </a:rPr>
              <a:t>竹</a:t>
            </a:r>
            <a:r>
              <a:rPr lang="ja-JP" altLang="en-US" sz="3600" b="1" dirty="0" smtClean="0">
                <a:latin typeface="微软雅黑" panose="020B0503020204020204" pitchFamily="34" charset="-122"/>
                <a:ea typeface="微软雅黑" panose="020B0503020204020204" pitchFamily="34" charset="-122"/>
              </a:rPr>
              <a:t>繊</a:t>
            </a:r>
            <a:r>
              <a:rPr lang="ja-JP" altLang="en-US" sz="3600" b="1" dirty="0" smtClean="0">
                <a:latin typeface="微软雅黑" panose="020B0503020204020204" pitchFamily="34" charset="-122"/>
                <a:ea typeface="微软雅黑" panose="020B0503020204020204" pitchFamily="34" charset="-122"/>
              </a:rPr>
              <a:t>維</a:t>
            </a:r>
            <a:r>
              <a:rPr lang="ja-JP" altLang="en-US" sz="3600" b="1" dirty="0" smtClean="0">
                <a:latin typeface="微软雅黑" panose="020B0503020204020204" pitchFamily="34" charset="-122"/>
                <a:ea typeface="微软雅黑" panose="020B0503020204020204" pitchFamily="34" charset="-122"/>
              </a:rPr>
              <a:t>茶わん</a:t>
            </a:r>
            <a:endParaRPr lang="en-US" altLang="zh-CN" sz="3600" b="1" dirty="0">
              <a:latin typeface="微软雅黑" panose="020B0503020204020204" pitchFamily="34" charset="-122"/>
              <a:ea typeface="微软雅黑" panose="020B0503020204020204" pitchFamily="34" charset="-122"/>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50285" y="1388020"/>
            <a:ext cx="2978251" cy="22165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extBox 2"/>
          <p:cNvSpPr txBox="1"/>
          <p:nvPr/>
        </p:nvSpPr>
        <p:spPr>
          <a:xfrm>
            <a:off x="3856384" y="1305339"/>
            <a:ext cx="4591878" cy="2677656"/>
          </a:xfrm>
          <a:prstGeom prst="rect">
            <a:avLst/>
          </a:prstGeom>
          <a:noFill/>
        </p:spPr>
        <p:txBody>
          <a:bodyPr wrap="square" rtlCol="0">
            <a:spAutoFit/>
          </a:bodyPr>
          <a:lstStyle/>
          <a:p>
            <a:r>
              <a:rPr lang="ja-JP" altLang="en-US" dirty="0" smtClean="0"/>
              <a:t>サイズ</a:t>
            </a:r>
            <a:r>
              <a:rPr lang="en-US" altLang="zh-CN" dirty="0" smtClean="0"/>
              <a:t>1</a:t>
            </a:r>
            <a:r>
              <a:rPr lang="zh-CN" altLang="en-US" dirty="0" smtClean="0"/>
              <a:t>：</a:t>
            </a:r>
            <a:r>
              <a:rPr lang="en-US" altLang="zh-CN" dirty="0" smtClean="0"/>
              <a:t>D14.5*H7cm   115g  </a:t>
            </a:r>
          </a:p>
          <a:p>
            <a:r>
              <a:rPr lang="en-US" altLang="zh-CN" dirty="0" smtClean="0"/>
              <a:t> </a:t>
            </a:r>
          </a:p>
          <a:p>
            <a:r>
              <a:rPr lang="ja-JP" altLang="en-US" dirty="0" smtClean="0"/>
              <a:t>サイズ</a:t>
            </a:r>
            <a:r>
              <a:rPr lang="en-US" altLang="zh-CN" dirty="0" smtClean="0"/>
              <a:t>2</a:t>
            </a:r>
            <a:r>
              <a:rPr lang="zh-CN" altLang="en-US" dirty="0" smtClean="0"/>
              <a:t>：</a:t>
            </a:r>
            <a:r>
              <a:rPr lang="en-US" altLang="zh-CN" dirty="0" smtClean="0"/>
              <a:t>D25.5*H11.5cm   435g </a:t>
            </a:r>
          </a:p>
          <a:p>
            <a:r>
              <a:rPr lang="en-US" altLang="zh-CN" dirty="0" smtClean="0"/>
              <a:t>  </a:t>
            </a:r>
          </a:p>
          <a:p>
            <a:r>
              <a:rPr lang="ja-JP" altLang="en-US" dirty="0" smtClean="0"/>
              <a:t>デザインはオリジナル</a:t>
            </a:r>
            <a:r>
              <a:rPr lang="ja-JP" altLang="en-US" dirty="0" smtClean="0"/>
              <a:t>可能。</a:t>
            </a:r>
            <a:endParaRPr lang="en-US" altLang="ja-JP" dirty="0" smtClean="0"/>
          </a:p>
          <a:p>
            <a:endParaRPr lang="en-US" altLang="zh-CN" dirty="0"/>
          </a:p>
          <a:p>
            <a:r>
              <a:rPr lang="ja-JP" altLang="en-US" dirty="0" smtClean="0"/>
              <a:t>ノーマル梱包</a:t>
            </a:r>
            <a:r>
              <a:rPr lang="zh-CN" altLang="en-US" dirty="0" smtClean="0"/>
              <a:t>：</a:t>
            </a:r>
            <a:r>
              <a:rPr lang="ja-JP" altLang="en-US" dirty="0" smtClean="0"/>
              <a:t>シェリー紙にて分別し、</a:t>
            </a:r>
            <a:r>
              <a:rPr lang="ja-JP" altLang="en-US" dirty="0" smtClean="0"/>
              <a:t>エッグパッキング</a:t>
            </a:r>
            <a:endParaRPr lang="en-US" altLang="ja-JP" dirty="0" smtClean="0"/>
          </a:p>
          <a:p>
            <a:endParaRPr lang="en-US" altLang="zh-CN" dirty="0"/>
          </a:p>
          <a:p>
            <a:r>
              <a:rPr lang="ja-JP" altLang="en-US" dirty="0" smtClean="0"/>
              <a:t>サイズ</a:t>
            </a:r>
            <a:r>
              <a:rPr lang="en-US" altLang="zh-CN" dirty="0" smtClean="0"/>
              <a:t>1</a:t>
            </a:r>
            <a:r>
              <a:rPr lang="zh-CN" altLang="en-US" dirty="0" smtClean="0"/>
              <a:t>：</a:t>
            </a:r>
            <a:r>
              <a:rPr lang="en-US" altLang="zh-CN" dirty="0" smtClean="0"/>
              <a:t>100pcs/ctn</a:t>
            </a:r>
            <a:r>
              <a:rPr lang="zh-CN" altLang="en-US" dirty="0" smtClean="0"/>
              <a:t>    </a:t>
            </a:r>
            <a:r>
              <a:rPr lang="en-US" altLang="zh-CN" dirty="0"/>
              <a:t>30*30*43.5CM   </a:t>
            </a:r>
            <a:r>
              <a:rPr lang="en-US" altLang="zh-CN" dirty="0" smtClean="0"/>
              <a:t>GW/13KG </a:t>
            </a:r>
            <a:endParaRPr lang="en-US" altLang="zh-CN" dirty="0"/>
          </a:p>
          <a:p>
            <a:endParaRPr lang="en-US" altLang="zh-CN" dirty="0"/>
          </a:p>
          <a:p>
            <a:r>
              <a:rPr lang="ja-JP" altLang="en-US" dirty="0" smtClean="0"/>
              <a:t>サイズ</a:t>
            </a:r>
            <a:r>
              <a:rPr lang="en-US" altLang="zh-CN" dirty="0" smtClean="0"/>
              <a:t>2</a:t>
            </a:r>
            <a:r>
              <a:rPr lang="zh-CN" altLang="en-US" dirty="0" smtClean="0"/>
              <a:t>：</a:t>
            </a:r>
            <a:r>
              <a:rPr lang="en-US" altLang="zh-CN" dirty="0" smtClean="0"/>
              <a:t>30pcs/ctn    52*26*22.5cm  GW/15KG </a:t>
            </a:r>
            <a:endParaRPr lang="en-US" altLang="zh-CN" dirty="0"/>
          </a:p>
          <a:p>
            <a:endParaRPr lang="zh-CN" altLang="en-US" dirty="0"/>
          </a:p>
        </p:txBody>
      </p:sp>
    </p:spTree>
    <p:extLst>
      <p:ext uri="{BB962C8B-B14F-4D97-AF65-F5344CB8AC3E}">
        <p14:creationId xmlns:p14="http://schemas.microsoft.com/office/powerpoint/2010/main" xmlns="" val="3361791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00299" y="191233"/>
            <a:ext cx="3692769" cy="623248"/>
          </a:xfrm>
          <a:prstGeom prst="rect">
            <a:avLst/>
          </a:prstGeom>
          <a:noFill/>
        </p:spPr>
        <p:txBody>
          <a:bodyPr wrap="square" lIns="68580" tIns="34290" rIns="68580" bIns="34290" rtlCol="0">
            <a:spAutoFit/>
          </a:bodyPr>
          <a:lstStyle/>
          <a:p>
            <a:pPr algn="ctr"/>
            <a:r>
              <a:rPr lang="zh-CN" altLang="en-US" sz="3600" b="1" dirty="0" smtClean="0">
                <a:latin typeface="微软雅黑" panose="020B0503020204020204" pitchFamily="34" charset="-122"/>
                <a:ea typeface="微软雅黑" panose="020B0503020204020204" pitchFamily="34" charset="-122"/>
              </a:rPr>
              <a:t>竹</a:t>
            </a:r>
            <a:r>
              <a:rPr lang="ja-JP" altLang="en-US" sz="3600" b="1" dirty="0" smtClean="0">
                <a:latin typeface="微软雅黑" panose="020B0503020204020204" pitchFamily="34" charset="-122"/>
                <a:ea typeface="微软雅黑" panose="020B0503020204020204" pitchFamily="34" charset="-122"/>
              </a:rPr>
              <a:t>繊</a:t>
            </a:r>
            <a:r>
              <a:rPr lang="ja-JP" altLang="en-US" sz="3600" b="1" dirty="0" smtClean="0">
                <a:latin typeface="微软雅黑" panose="020B0503020204020204" pitchFamily="34" charset="-122"/>
                <a:ea typeface="微软雅黑" panose="020B0503020204020204" pitchFamily="34" charset="-122"/>
              </a:rPr>
              <a:t>維</a:t>
            </a:r>
            <a:r>
              <a:rPr lang="ja-JP" altLang="en-US" sz="3600" b="1" dirty="0" smtClean="0">
                <a:latin typeface="微软雅黑" panose="020B0503020204020204" pitchFamily="34" charset="-122"/>
                <a:ea typeface="微软雅黑" panose="020B0503020204020204" pitchFamily="34" charset="-122"/>
              </a:rPr>
              <a:t>茶わん</a:t>
            </a:r>
            <a:endParaRPr lang="en-US" altLang="zh-CN" sz="3600" b="1" dirty="0">
              <a:latin typeface="微软雅黑" panose="020B0503020204020204" pitchFamily="34" charset="-122"/>
              <a:ea typeface="微软雅黑" panose="020B0503020204020204" pitchFamily="34" charset="-122"/>
            </a:endParaRPr>
          </a:p>
        </p:txBody>
      </p:sp>
      <p:sp>
        <p:nvSpPr>
          <p:cNvPr id="3" name="TextBox 2"/>
          <p:cNvSpPr txBox="1"/>
          <p:nvPr/>
        </p:nvSpPr>
        <p:spPr>
          <a:xfrm>
            <a:off x="4018721" y="1325220"/>
            <a:ext cx="4416287" cy="1822172"/>
          </a:xfrm>
          <a:prstGeom prst="rect">
            <a:avLst/>
          </a:prstGeom>
          <a:noFill/>
        </p:spPr>
        <p:txBody>
          <a:bodyPr wrap="square" rtlCol="0">
            <a:spAutoFit/>
          </a:bodyPr>
          <a:lstStyle/>
          <a:p>
            <a:r>
              <a:rPr lang="en-US" altLang="zh-CN" dirty="0" smtClean="0"/>
              <a:t>D15.5*H4.5cm    </a:t>
            </a:r>
            <a:r>
              <a:rPr lang="en-US" altLang="zh-CN" dirty="0" smtClean="0"/>
              <a:t>65</a:t>
            </a:r>
            <a:r>
              <a:rPr lang="ja-JP" altLang="en-US" dirty="0" smtClean="0"/>
              <a:t>ｇ</a:t>
            </a:r>
            <a:endParaRPr lang="en-US" altLang="zh-CN" dirty="0" smtClean="0"/>
          </a:p>
          <a:p>
            <a:r>
              <a:rPr lang="zh-CN" altLang="en-US" dirty="0" smtClean="0"/>
              <a:t>  </a:t>
            </a:r>
            <a:endParaRPr lang="en-US" altLang="zh-CN" dirty="0" smtClean="0"/>
          </a:p>
          <a:p>
            <a:r>
              <a:rPr lang="ja-JP" altLang="en-US" dirty="0" smtClean="0"/>
              <a:t>デザインはオリジナル可能。</a:t>
            </a:r>
            <a:endParaRPr lang="en-US" altLang="ja-JP" dirty="0" smtClean="0"/>
          </a:p>
          <a:p>
            <a:endParaRPr lang="en-US" altLang="zh-CN" dirty="0"/>
          </a:p>
          <a:p>
            <a:r>
              <a:rPr lang="ja-JP" altLang="en-US" dirty="0" smtClean="0"/>
              <a:t>ノーマル梱包</a:t>
            </a:r>
            <a:r>
              <a:rPr lang="zh-CN" altLang="en-US" dirty="0" smtClean="0"/>
              <a:t>：</a:t>
            </a:r>
            <a:r>
              <a:rPr lang="ja-JP" altLang="en-US" dirty="0" smtClean="0"/>
              <a:t>シェリー紙にて分別し、エッグパッキング</a:t>
            </a:r>
            <a:endParaRPr lang="en-US" altLang="ja-JP" dirty="0" smtClean="0"/>
          </a:p>
          <a:p>
            <a:endParaRPr lang="en-US" altLang="zh-CN" dirty="0"/>
          </a:p>
          <a:p>
            <a:r>
              <a:rPr lang="en-US" altLang="zh-CN" dirty="0" smtClean="0"/>
              <a:t>180pcs/ctn</a:t>
            </a:r>
            <a:r>
              <a:rPr lang="zh-CN" altLang="en-US" dirty="0" smtClean="0"/>
              <a:t>    </a:t>
            </a:r>
            <a:r>
              <a:rPr lang="en-US" altLang="zh-CN" dirty="0" smtClean="0"/>
              <a:t>33*33*20cm    GW/13.5KG </a:t>
            </a:r>
            <a:endParaRPr lang="en-US" altLang="zh-CN" dirty="0"/>
          </a:p>
          <a:p>
            <a:endParaRPr lang="zh-CN" alt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4542" y="1066391"/>
            <a:ext cx="3298514" cy="236604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55905" y="3333041"/>
            <a:ext cx="1900654" cy="15421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28102516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凤舞九天">
  <a:themeElements>
    <a:clrScheme name="凤舞九天">
      <a:dk1>
        <a:sysClr val="windowText" lastClr="000000"/>
      </a:dk1>
      <a:lt1>
        <a:sysClr val="window" lastClr="FFFFFF"/>
      </a:lt1>
      <a:dk2>
        <a:srgbClr val="004646"/>
      </a:dk2>
      <a:lt2>
        <a:srgbClr val="E1F0FF"/>
      </a:lt2>
      <a:accent1>
        <a:srgbClr val="50742F"/>
      </a:accent1>
      <a:accent2>
        <a:srgbClr val="268868"/>
      </a:accent2>
      <a:accent3>
        <a:srgbClr val="33BD56"/>
      </a:accent3>
      <a:accent4>
        <a:srgbClr val="4BC5B9"/>
      </a:accent4>
      <a:accent5>
        <a:srgbClr val="3163CA"/>
      </a:accent5>
      <a:accent6>
        <a:srgbClr val="4B14AA"/>
      </a:accent6>
      <a:hlink>
        <a:srgbClr val="D9BE02"/>
      </a:hlink>
      <a:folHlink>
        <a:srgbClr val="F900F9"/>
      </a:folHlink>
    </a:clrScheme>
    <a:fontScheme name="凤舞九天">
      <a:majorFont>
        <a:latin typeface="Footlight MT Light"/>
        <a:ea typeface=""/>
        <a:cs typeface=""/>
        <a:font script="Jpan" typeface="ＭＳ Ｐゴシック"/>
        <a:font script="Hang" typeface="맑은 고딕"/>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oudy Old Style"/>
        <a:ea typeface=""/>
        <a:cs typeface=""/>
        <a:font script="Jpan" typeface="ＭＳ Ｐ明朝"/>
        <a:font script="Hang" typeface="HY견명조"/>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凤舞九天">
      <a:fillStyleLst>
        <a:solidFill>
          <a:schemeClr val="phClr">
            <a:tint val="100000"/>
            <a:shade val="100000"/>
            <a:hueMod val="100000"/>
            <a:satMod val="100000"/>
          </a:schemeClr>
        </a:solidFill>
        <a:gradFill rotWithShape="1">
          <a:gsLst>
            <a:gs pos="0">
              <a:schemeClr val="phClr">
                <a:tint val="65000"/>
                <a:satMod val="180000"/>
              </a:schemeClr>
            </a:gs>
            <a:gs pos="50000">
              <a:schemeClr val="phClr">
                <a:tint val="40000"/>
                <a:satMod val="175000"/>
              </a:schemeClr>
            </a:gs>
            <a:gs pos="100000">
              <a:schemeClr val="phClr">
                <a:tint val="65000"/>
                <a:satMod val="180000"/>
              </a:schemeClr>
            </a:gs>
          </a:gsLst>
          <a:lin ang="0" scaled="1"/>
        </a:gradFill>
        <a:gradFill rotWithShape="1">
          <a:gsLst>
            <a:gs pos="0">
              <a:schemeClr val="phClr">
                <a:shade val="38000"/>
                <a:satMod val="150000"/>
              </a:schemeClr>
            </a:gs>
            <a:gs pos="50000">
              <a:schemeClr val="phClr">
                <a:shade val="100000"/>
                <a:satMod val="100000"/>
              </a:schemeClr>
            </a:gs>
            <a:gs pos="100000">
              <a:schemeClr val="phClr">
                <a:shade val="38000"/>
                <a:satMod val="150000"/>
              </a:schemeClr>
            </a:gs>
          </a:gsLst>
          <a:lin ang="0" scaled="1"/>
        </a:grad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outerShdw blurRad="190500" dist="78600" dir="2700000" rotWithShape="0">
              <a:srgbClr val="000000">
                <a:alpha val="35500"/>
              </a:srgbClr>
            </a:outerShdw>
          </a:effectLst>
        </a:effectStyle>
        <a:effectStyle>
          <a:effectLst>
            <a:outerShdw blurRad="190500" dist="78600" dir="2700000" rotWithShape="0">
              <a:srgbClr val="000000">
                <a:alpha val="35500"/>
              </a:srgbClr>
            </a:outerShdw>
          </a:effectLst>
        </a:effectStyle>
        <a:effectStyle>
          <a:effectLst>
            <a:outerShdw blurRad="190500" dist="78600" dir="2700000" rotWithShape="0">
              <a:srgbClr val="000000">
                <a:alpha val="3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tint val="100000"/>
            <a:shade val="100000"/>
            <a:hueMod val="100000"/>
            <a:satMod val="100000"/>
          </a:schemeClr>
        </a:solidFill>
        <a:gradFill rotWithShape="1">
          <a:gsLst>
            <a:gs pos="0">
              <a:schemeClr val="phClr">
                <a:tint val="80000"/>
                <a:satMod val="400000"/>
              </a:schemeClr>
            </a:gs>
            <a:gs pos="25000">
              <a:schemeClr val="phClr">
                <a:tint val="83000"/>
                <a:satMod val="300000"/>
              </a:schemeClr>
            </a:gs>
            <a:gs pos="100000">
              <a:schemeClr val="phClr">
                <a:shade val="15000"/>
                <a:satMod val="300000"/>
              </a:schemeClr>
            </a:gs>
          </a:gsLst>
          <a:path path="circle">
            <a:fillToRect l="10000" t="180000" r="10000" b="50000"/>
          </a:path>
        </a:gradFill>
        <a:blipFill>
          <a:blip xmlns:r="http://schemas.openxmlformats.org/officeDocument/2006/relationships" r:embed="rId1">
            <a:duotone>
              <a:schemeClr val="phClr">
                <a:tint val="100000"/>
                <a:shade val="70000"/>
                <a:hueMod val="100000"/>
                <a:satMod val="100000"/>
              </a:schemeClr>
              <a:schemeClr val="phClr">
                <a:tint val="90000"/>
                <a:shade val="100000"/>
                <a:hueMod val="100000"/>
                <a:satMod val="100000"/>
              </a:schemeClr>
            </a:duotone>
          </a:blip>
          <a:tile tx="0" ty="0" sx="50000" sy="50000" flip="x" algn="tl"/>
        </a:blip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Phoenix</Template>
  <TotalTime>1331</TotalTime>
  <Words>2451</Words>
  <Application>Microsoft Office PowerPoint</Application>
  <PresentationFormat>全屏显示(16:9)</PresentationFormat>
  <Paragraphs>412</Paragraphs>
  <Slides>48</Slides>
  <Notes>1</Notes>
  <HiddenSlides>0</HiddenSlides>
  <MMClips>0</MMClips>
  <ScaleCrop>false</ScaleCrop>
  <HeadingPairs>
    <vt:vector size="4" baseType="variant">
      <vt:variant>
        <vt:lpstr>主题</vt:lpstr>
      </vt:variant>
      <vt:variant>
        <vt:i4>1</vt:i4>
      </vt:variant>
      <vt:variant>
        <vt:lpstr>幻灯片标题</vt:lpstr>
      </vt:variant>
      <vt:variant>
        <vt:i4>48</vt:i4>
      </vt:variant>
    </vt:vector>
  </HeadingPairs>
  <TitlesOfParts>
    <vt:vector size="49" baseType="lpstr">
      <vt:lpstr>凤舞九天</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vector>
  </TitlesOfParts>
  <Company>Amazon Corporate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Gao, Siyi</dc:creator>
  <cp:lastModifiedBy>admin</cp:lastModifiedBy>
  <cp:revision>284</cp:revision>
  <dcterms:created xsi:type="dcterms:W3CDTF">2018-10-08T07:19:00Z</dcterms:created>
  <dcterms:modified xsi:type="dcterms:W3CDTF">2023-03-17T09:36:12Z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8A6B6D1F66CD44B5823F7600798AC9EA</vt:lpwstr>
  </property>
  <property fmtid="{D5CDD505-2E9C-101B-9397-08002B2CF9AE}" pid="3" name="KSOProductBuildVer">
    <vt:lpwstr>2052-11.1.0.10463</vt:lpwstr>
  </property>
</Properties>
</file>